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ags/tag2.xml" ContentType="application/vnd.openxmlformats-officedocument.presentationml.tags+xml"/>
  <Override PartName="/ppt/theme/themeOverride2.xml" ContentType="application/vnd.openxmlformats-officedocument.themeOverride+xml"/>
  <Override PartName="/ppt/tags/tag3.xml" ContentType="application/vnd.openxmlformats-officedocument.presentationml.tags+xml"/>
  <Override PartName="/ppt/theme/themeOverride3.xml" ContentType="application/vnd.openxmlformats-officedocument.themeOverr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Override4.xml" ContentType="application/vnd.openxmlformats-officedocument.themeOverr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58" r:id="rId4"/>
    <p:sldId id="320" r:id="rId5"/>
    <p:sldId id="263" r:id="rId6"/>
    <p:sldId id="309" r:id="rId7"/>
    <p:sldId id="310" r:id="rId8"/>
    <p:sldId id="311" r:id="rId9"/>
    <p:sldId id="316" r:id="rId10"/>
    <p:sldId id="313" r:id="rId11"/>
    <p:sldId id="321" r:id="rId12"/>
    <p:sldId id="317" r:id="rId13"/>
    <p:sldId id="322" r:id="rId14"/>
    <p:sldId id="262" r:id="rId15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12" autoAdjust="0"/>
  </p:normalViewPr>
  <p:slideViewPr>
    <p:cSldViewPr snapToGrid="0" showGuides="1">
      <p:cViewPr varScale="1">
        <p:scale>
          <a:sx n="102" d="100"/>
          <a:sy n="102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A3D24-6083-4546-8C6D-DEE86BAAAE49}" type="datetimeFigureOut">
              <a:rPr lang="zh-CN" altLang="en-US" smtClean="0"/>
              <a:t>2022/3/25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D8765-8EF3-408C-9341-152904E414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8542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íṣ1íḋê">
            <a:extLst>
              <a:ext uri="{FF2B5EF4-FFF2-40B4-BE49-F238E27FC236}">
                <a16:creationId xmlns:a16="http://schemas.microsoft.com/office/drawing/2014/main" id="{F9BE414B-D097-4F98-B37B-BCDC702A13BE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-17020"/>
            <a:ext cx="12192000" cy="6885026"/>
          </a:xfrm>
          <a:prstGeom prst="rect">
            <a:avLst/>
          </a:prstGeom>
          <a:blipFill dpi="0" rotWithShape="1">
            <a:blip r:embed="rId2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alphaModFix amt="12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dk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5" name="组合 54">
            <a:extLst>
              <a:ext uri="{FF2B5EF4-FFF2-40B4-BE49-F238E27FC236}">
                <a16:creationId xmlns:a16="http://schemas.microsoft.com/office/drawing/2014/main" id="{2A04D1DF-CE71-4777-97F7-993E93798AC7}"/>
              </a:ext>
            </a:extLst>
          </p:cNvPr>
          <p:cNvGrpSpPr/>
          <p:nvPr userDrawn="1"/>
        </p:nvGrpSpPr>
        <p:grpSpPr>
          <a:xfrm>
            <a:off x="5983508" y="-921677"/>
            <a:ext cx="6299200" cy="8018952"/>
            <a:chOff x="7914541" y="1592491"/>
            <a:chExt cx="4277459" cy="5445253"/>
          </a:xfrm>
          <a:solidFill>
            <a:schemeClr val="accent1">
              <a:alpha val="50000"/>
            </a:schemeClr>
          </a:solidFill>
        </p:grpSpPr>
        <p:sp>
          <p:nvSpPr>
            <p:cNvPr id="10" name="iśḷîḑê">
              <a:extLst>
                <a:ext uri="{FF2B5EF4-FFF2-40B4-BE49-F238E27FC236}">
                  <a16:creationId xmlns:a16="http://schemas.microsoft.com/office/drawing/2014/main" id="{E1AB1158-0429-4FED-B72D-A2C9B39EA09A}"/>
                </a:ext>
              </a:extLst>
            </p:cNvPr>
            <p:cNvSpPr/>
            <p:nvPr/>
          </p:nvSpPr>
          <p:spPr>
            <a:xfrm>
              <a:off x="11429682" y="5763220"/>
              <a:ext cx="762315" cy="762085"/>
            </a:xfrm>
            <a:custGeom>
              <a:avLst/>
              <a:gdLst>
                <a:gd name="connsiteX0" fmla="*/ 314992 w 314991"/>
                <a:gd name="connsiteY0" fmla="*/ 0 h 314896"/>
                <a:gd name="connsiteX1" fmla="*/ 0 w 314991"/>
                <a:gd name="connsiteY1" fmla="*/ 314896 h 314896"/>
                <a:gd name="connsiteX2" fmla="*/ 314992 w 314991"/>
                <a:gd name="connsiteY2" fmla="*/ 314896 h 314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4991" h="314896">
                  <a:moveTo>
                    <a:pt x="314992" y="0"/>
                  </a:moveTo>
                  <a:lnTo>
                    <a:pt x="0" y="314896"/>
                  </a:lnTo>
                  <a:lnTo>
                    <a:pt x="314992" y="31489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1" name="iṥlîdê">
              <a:extLst>
                <a:ext uri="{FF2B5EF4-FFF2-40B4-BE49-F238E27FC236}">
                  <a16:creationId xmlns:a16="http://schemas.microsoft.com/office/drawing/2014/main" id="{2DB263CB-3507-4949-A1E7-7DC7C67FE7E4}"/>
                </a:ext>
              </a:extLst>
            </p:cNvPr>
            <p:cNvSpPr/>
            <p:nvPr/>
          </p:nvSpPr>
          <p:spPr>
            <a:xfrm>
              <a:off x="11687400" y="5088039"/>
              <a:ext cx="504599" cy="1392316"/>
            </a:xfrm>
            <a:custGeom>
              <a:avLst/>
              <a:gdLst>
                <a:gd name="connsiteX0" fmla="*/ 208502 w 208502"/>
                <a:gd name="connsiteY0" fmla="*/ 0 h 575309"/>
                <a:gd name="connsiteX1" fmla="*/ 0 w 208502"/>
                <a:gd name="connsiteY1" fmla="*/ 208502 h 575309"/>
                <a:gd name="connsiteX2" fmla="*/ 0 w 208502"/>
                <a:gd name="connsiteY2" fmla="*/ 575310 h 575309"/>
                <a:gd name="connsiteX3" fmla="*/ 208502 w 208502"/>
                <a:gd name="connsiteY3" fmla="*/ 366808 h 575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8502" h="575309">
                  <a:moveTo>
                    <a:pt x="208502" y="0"/>
                  </a:moveTo>
                  <a:lnTo>
                    <a:pt x="0" y="208502"/>
                  </a:lnTo>
                  <a:lnTo>
                    <a:pt x="0" y="575310"/>
                  </a:lnTo>
                  <a:lnTo>
                    <a:pt x="208502" y="36680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3" name="îṥľîḓé">
              <a:extLst>
                <a:ext uri="{FF2B5EF4-FFF2-40B4-BE49-F238E27FC236}">
                  <a16:creationId xmlns:a16="http://schemas.microsoft.com/office/drawing/2014/main" id="{4380F2B9-91D3-4195-AE18-AB281037230F}"/>
                </a:ext>
              </a:extLst>
            </p:cNvPr>
            <p:cNvSpPr/>
            <p:nvPr/>
          </p:nvSpPr>
          <p:spPr>
            <a:xfrm>
              <a:off x="11758167" y="5716195"/>
              <a:ext cx="333785" cy="333555"/>
            </a:xfrm>
            <a:custGeom>
              <a:avLst/>
              <a:gdLst>
                <a:gd name="connsiteX0" fmla="*/ 87249 w 137921"/>
                <a:gd name="connsiteY0" fmla="*/ 0 h 137826"/>
                <a:gd name="connsiteX1" fmla="*/ 0 w 137921"/>
                <a:gd name="connsiteY1" fmla="*/ 87154 h 137826"/>
                <a:gd name="connsiteX2" fmla="*/ 0 w 137921"/>
                <a:gd name="connsiteY2" fmla="*/ 137827 h 137826"/>
                <a:gd name="connsiteX3" fmla="*/ 137922 w 137921"/>
                <a:gd name="connsiteY3" fmla="*/ 0 h 13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7921" h="137826">
                  <a:moveTo>
                    <a:pt x="87249" y="0"/>
                  </a:moveTo>
                  <a:lnTo>
                    <a:pt x="0" y="87154"/>
                  </a:lnTo>
                  <a:lnTo>
                    <a:pt x="0" y="137827"/>
                  </a:lnTo>
                  <a:lnTo>
                    <a:pt x="137922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4" name="ïṩḷíḋê">
              <a:extLst>
                <a:ext uri="{FF2B5EF4-FFF2-40B4-BE49-F238E27FC236}">
                  <a16:creationId xmlns:a16="http://schemas.microsoft.com/office/drawing/2014/main" id="{DB99815D-87CE-4603-9992-EB99DE6AF995}"/>
                </a:ext>
              </a:extLst>
            </p:cNvPr>
            <p:cNvSpPr/>
            <p:nvPr/>
          </p:nvSpPr>
          <p:spPr>
            <a:xfrm>
              <a:off x="11337245" y="1592491"/>
              <a:ext cx="854754" cy="2845260"/>
            </a:xfrm>
            <a:custGeom>
              <a:avLst/>
              <a:gdLst>
                <a:gd name="connsiteX0" fmla="*/ 353187 w 353187"/>
                <a:gd name="connsiteY0" fmla="*/ 0 h 1175670"/>
                <a:gd name="connsiteX1" fmla="*/ 0 w 353187"/>
                <a:gd name="connsiteY1" fmla="*/ 353187 h 1175670"/>
                <a:gd name="connsiteX2" fmla="*/ 0 w 353187"/>
                <a:gd name="connsiteY2" fmla="*/ 1175671 h 1175670"/>
                <a:gd name="connsiteX3" fmla="*/ 353187 w 353187"/>
                <a:gd name="connsiteY3" fmla="*/ 822484 h 1175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3187" h="1175670">
                  <a:moveTo>
                    <a:pt x="353187" y="0"/>
                  </a:moveTo>
                  <a:lnTo>
                    <a:pt x="0" y="353187"/>
                  </a:lnTo>
                  <a:lnTo>
                    <a:pt x="0" y="1175671"/>
                  </a:lnTo>
                  <a:lnTo>
                    <a:pt x="353187" y="82248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5" name="îšḻïďe">
              <a:extLst>
                <a:ext uri="{FF2B5EF4-FFF2-40B4-BE49-F238E27FC236}">
                  <a16:creationId xmlns:a16="http://schemas.microsoft.com/office/drawing/2014/main" id="{0BB1AA2B-73A6-4078-97FF-B70F3B93CAFF}"/>
                </a:ext>
              </a:extLst>
            </p:cNvPr>
            <p:cNvSpPr/>
            <p:nvPr/>
          </p:nvSpPr>
          <p:spPr>
            <a:xfrm>
              <a:off x="11539867" y="6574868"/>
              <a:ext cx="294598" cy="294599"/>
            </a:xfrm>
            <a:custGeom>
              <a:avLst/>
              <a:gdLst>
                <a:gd name="connsiteX0" fmla="*/ 76962 w 121729"/>
                <a:gd name="connsiteY0" fmla="*/ 0 h 121729"/>
                <a:gd name="connsiteX1" fmla="*/ 0 w 121729"/>
                <a:gd name="connsiteY1" fmla="*/ 76962 h 121729"/>
                <a:gd name="connsiteX2" fmla="*/ 0 w 121729"/>
                <a:gd name="connsiteY2" fmla="*/ 121729 h 121729"/>
                <a:gd name="connsiteX3" fmla="*/ 121729 w 121729"/>
                <a:gd name="connsiteY3" fmla="*/ 0 h 121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729" h="121729">
                  <a:moveTo>
                    <a:pt x="76962" y="0"/>
                  </a:moveTo>
                  <a:lnTo>
                    <a:pt x="0" y="76962"/>
                  </a:lnTo>
                  <a:lnTo>
                    <a:pt x="0" y="121729"/>
                  </a:lnTo>
                  <a:lnTo>
                    <a:pt x="121729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6" name="îSḻíďé">
              <a:extLst>
                <a:ext uri="{FF2B5EF4-FFF2-40B4-BE49-F238E27FC236}">
                  <a16:creationId xmlns:a16="http://schemas.microsoft.com/office/drawing/2014/main" id="{8ADF9B9A-6DCD-4C76-9AA4-A4DBD530A36C}"/>
                </a:ext>
              </a:extLst>
            </p:cNvPr>
            <p:cNvSpPr/>
            <p:nvPr/>
          </p:nvSpPr>
          <p:spPr>
            <a:xfrm>
              <a:off x="9971205" y="4441442"/>
              <a:ext cx="270855" cy="270855"/>
            </a:xfrm>
            <a:custGeom>
              <a:avLst/>
              <a:gdLst>
                <a:gd name="connsiteX0" fmla="*/ 70771 w 111918"/>
                <a:gd name="connsiteY0" fmla="*/ 0 h 111918"/>
                <a:gd name="connsiteX1" fmla="*/ 0 w 111918"/>
                <a:gd name="connsiteY1" fmla="*/ 70771 h 111918"/>
                <a:gd name="connsiteX2" fmla="*/ 0 w 111918"/>
                <a:gd name="connsiteY2" fmla="*/ 111919 h 111918"/>
                <a:gd name="connsiteX3" fmla="*/ 111919 w 111918"/>
                <a:gd name="connsiteY3" fmla="*/ 0 h 111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918" h="111918">
                  <a:moveTo>
                    <a:pt x="70771" y="0"/>
                  </a:moveTo>
                  <a:lnTo>
                    <a:pt x="0" y="70771"/>
                  </a:lnTo>
                  <a:lnTo>
                    <a:pt x="0" y="111919"/>
                  </a:lnTo>
                  <a:lnTo>
                    <a:pt x="111919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7" name="îş1îḓè">
              <a:extLst>
                <a:ext uri="{FF2B5EF4-FFF2-40B4-BE49-F238E27FC236}">
                  <a16:creationId xmlns:a16="http://schemas.microsoft.com/office/drawing/2014/main" id="{541383DE-40A4-4B91-B932-3CCA3D17E940}"/>
                </a:ext>
              </a:extLst>
            </p:cNvPr>
            <p:cNvSpPr/>
            <p:nvPr/>
          </p:nvSpPr>
          <p:spPr>
            <a:xfrm>
              <a:off x="10041514" y="2704961"/>
              <a:ext cx="2150485" cy="3962803"/>
            </a:xfrm>
            <a:custGeom>
              <a:avLst/>
              <a:gdLst>
                <a:gd name="connsiteX0" fmla="*/ 888587 w 888587"/>
                <a:gd name="connsiteY0" fmla="*/ 0 h 1637442"/>
                <a:gd name="connsiteX1" fmla="*/ 0 w 888587"/>
                <a:gd name="connsiteY1" fmla="*/ 888587 h 1637442"/>
                <a:gd name="connsiteX2" fmla="*/ 0 w 888587"/>
                <a:gd name="connsiteY2" fmla="*/ 1637443 h 1637442"/>
                <a:gd name="connsiteX3" fmla="*/ 888587 w 888587"/>
                <a:gd name="connsiteY3" fmla="*/ 748855 h 1637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8587" h="1637442">
                  <a:moveTo>
                    <a:pt x="888587" y="0"/>
                  </a:moveTo>
                  <a:lnTo>
                    <a:pt x="0" y="888587"/>
                  </a:lnTo>
                  <a:lnTo>
                    <a:pt x="0" y="1637443"/>
                  </a:lnTo>
                  <a:lnTo>
                    <a:pt x="888587" y="74885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8" name="í$ḻíḋe">
              <a:extLst>
                <a:ext uri="{FF2B5EF4-FFF2-40B4-BE49-F238E27FC236}">
                  <a16:creationId xmlns:a16="http://schemas.microsoft.com/office/drawing/2014/main" id="{5A2EC788-4C13-4D0E-9EA2-16CF91B523B6}"/>
                </a:ext>
              </a:extLst>
            </p:cNvPr>
            <p:cNvSpPr/>
            <p:nvPr/>
          </p:nvSpPr>
          <p:spPr>
            <a:xfrm>
              <a:off x="10832646" y="3089695"/>
              <a:ext cx="1359353" cy="1359354"/>
            </a:xfrm>
            <a:custGeom>
              <a:avLst/>
              <a:gdLst>
                <a:gd name="connsiteX0" fmla="*/ 561689 w 561689"/>
                <a:gd name="connsiteY0" fmla="*/ 0 h 561689"/>
                <a:gd name="connsiteX1" fmla="*/ 0 w 561689"/>
                <a:gd name="connsiteY1" fmla="*/ 561689 h 561689"/>
                <a:gd name="connsiteX2" fmla="*/ 458534 w 561689"/>
                <a:gd name="connsiteY2" fmla="*/ 561689 h 561689"/>
                <a:gd name="connsiteX3" fmla="*/ 561689 w 561689"/>
                <a:gd name="connsiteY3" fmla="*/ 458438 h 561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1689" h="561689">
                  <a:moveTo>
                    <a:pt x="561689" y="0"/>
                  </a:moveTo>
                  <a:lnTo>
                    <a:pt x="0" y="561689"/>
                  </a:lnTo>
                  <a:lnTo>
                    <a:pt x="458534" y="561689"/>
                  </a:lnTo>
                  <a:lnTo>
                    <a:pt x="561689" y="45843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9" name="ïṥḻíḑé">
              <a:extLst>
                <a:ext uri="{FF2B5EF4-FFF2-40B4-BE49-F238E27FC236}">
                  <a16:creationId xmlns:a16="http://schemas.microsoft.com/office/drawing/2014/main" id="{AF6C605F-C709-4171-BDBD-D7FABCBA4258}"/>
                </a:ext>
              </a:extLst>
            </p:cNvPr>
            <p:cNvSpPr/>
            <p:nvPr/>
          </p:nvSpPr>
          <p:spPr>
            <a:xfrm>
              <a:off x="10195499" y="3329429"/>
              <a:ext cx="1996500" cy="1996500"/>
            </a:xfrm>
            <a:custGeom>
              <a:avLst/>
              <a:gdLst>
                <a:gd name="connsiteX0" fmla="*/ 824960 w 824960"/>
                <a:gd name="connsiteY0" fmla="*/ 0 h 824960"/>
                <a:gd name="connsiteX1" fmla="*/ 0 w 824960"/>
                <a:gd name="connsiteY1" fmla="*/ 824960 h 824960"/>
                <a:gd name="connsiteX2" fmla="*/ 545021 w 824960"/>
                <a:gd name="connsiteY2" fmla="*/ 824960 h 824960"/>
                <a:gd name="connsiteX3" fmla="*/ 824960 w 824960"/>
                <a:gd name="connsiteY3" fmla="*/ 545021 h 824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4960" h="824960">
                  <a:moveTo>
                    <a:pt x="824960" y="0"/>
                  </a:moveTo>
                  <a:lnTo>
                    <a:pt x="0" y="824960"/>
                  </a:lnTo>
                  <a:lnTo>
                    <a:pt x="545021" y="824960"/>
                  </a:lnTo>
                  <a:lnTo>
                    <a:pt x="824960" y="54502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0" name="iš1ïďé">
              <a:extLst>
                <a:ext uri="{FF2B5EF4-FFF2-40B4-BE49-F238E27FC236}">
                  <a16:creationId xmlns:a16="http://schemas.microsoft.com/office/drawing/2014/main" id="{28ECE8C7-547F-43C5-B58D-F2F1B0864F01}"/>
                </a:ext>
              </a:extLst>
            </p:cNvPr>
            <p:cNvSpPr/>
            <p:nvPr/>
          </p:nvSpPr>
          <p:spPr>
            <a:xfrm>
              <a:off x="9333136" y="4063625"/>
              <a:ext cx="2858861" cy="2858861"/>
            </a:xfrm>
            <a:custGeom>
              <a:avLst/>
              <a:gdLst>
                <a:gd name="connsiteX0" fmla="*/ 820960 w 1181290"/>
                <a:gd name="connsiteY0" fmla="*/ 1181290 h 1181290"/>
                <a:gd name="connsiteX1" fmla="*/ 1181291 w 1181290"/>
                <a:gd name="connsiteY1" fmla="*/ 820864 h 1181290"/>
                <a:gd name="connsiteX2" fmla="*/ 1181291 w 1181290"/>
                <a:gd name="connsiteY2" fmla="*/ 0 h 1181290"/>
                <a:gd name="connsiteX3" fmla="*/ 0 w 1181290"/>
                <a:gd name="connsiteY3" fmla="*/ 1181290 h 1181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1290" h="1181290">
                  <a:moveTo>
                    <a:pt x="820960" y="1181290"/>
                  </a:moveTo>
                  <a:lnTo>
                    <a:pt x="1181291" y="820864"/>
                  </a:lnTo>
                  <a:lnTo>
                    <a:pt x="1181291" y="0"/>
                  </a:lnTo>
                  <a:lnTo>
                    <a:pt x="0" y="118129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1" name="iśļiďe">
              <a:extLst>
                <a:ext uri="{FF2B5EF4-FFF2-40B4-BE49-F238E27FC236}">
                  <a16:creationId xmlns:a16="http://schemas.microsoft.com/office/drawing/2014/main" id="{D5078D43-F648-4A02-BD37-F331746F8B7F}"/>
                </a:ext>
              </a:extLst>
            </p:cNvPr>
            <p:cNvSpPr/>
            <p:nvPr/>
          </p:nvSpPr>
          <p:spPr>
            <a:xfrm>
              <a:off x="8816088" y="5734177"/>
              <a:ext cx="790899" cy="790899"/>
            </a:xfrm>
            <a:custGeom>
              <a:avLst/>
              <a:gdLst>
                <a:gd name="connsiteX0" fmla="*/ 120205 w 326802"/>
                <a:gd name="connsiteY0" fmla="*/ 326803 h 326802"/>
                <a:gd name="connsiteX1" fmla="*/ 326803 w 326802"/>
                <a:gd name="connsiteY1" fmla="*/ 120205 h 326802"/>
                <a:gd name="connsiteX2" fmla="*/ 326803 w 326802"/>
                <a:gd name="connsiteY2" fmla="*/ 0 h 326802"/>
                <a:gd name="connsiteX3" fmla="*/ 0 w 326802"/>
                <a:gd name="connsiteY3" fmla="*/ 326803 h 326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6802" h="326802">
                  <a:moveTo>
                    <a:pt x="120205" y="326803"/>
                  </a:moveTo>
                  <a:lnTo>
                    <a:pt x="326803" y="120205"/>
                  </a:lnTo>
                  <a:lnTo>
                    <a:pt x="326803" y="0"/>
                  </a:lnTo>
                  <a:lnTo>
                    <a:pt x="0" y="32680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2" name="ïśḷîdê">
              <a:extLst>
                <a:ext uri="{FF2B5EF4-FFF2-40B4-BE49-F238E27FC236}">
                  <a16:creationId xmlns:a16="http://schemas.microsoft.com/office/drawing/2014/main" id="{1CBEAFE3-7AA5-4E98-B2EB-B994105E2D1C}"/>
                </a:ext>
              </a:extLst>
            </p:cNvPr>
            <p:cNvSpPr/>
            <p:nvPr/>
          </p:nvSpPr>
          <p:spPr>
            <a:xfrm>
              <a:off x="10111359" y="6680213"/>
              <a:ext cx="207232" cy="207232"/>
            </a:xfrm>
            <a:custGeom>
              <a:avLst/>
              <a:gdLst>
                <a:gd name="connsiteX0" fmla="*/ 31432 w 85629"/>
                <a:gd name="connsiteY0" fmla="*/ 85630 h 85629"/>
                <a:gd name="connsiteX1" fmla="*/ 85630 w 85629"/>
                <a:gd name="connsiteY1" fmla="*/ 31528 h 85629"/>
                <a:gd name="connsiteX2" fmla="*/ 85630 w 85629"/>
                <a:gd name="connsiteY2" fmla="*/ 0 h 85629"/>
                <a:gd name="connsiteX3" fmla="*/ 0 w 85629"/>
                <a:gd name="connsiteY3" fmla="*/ 85630 h 85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629" h="85629">
                  <a:moveTo>
                    <a:pt x="31432" y="85630"/>
                  </a:moveTo>
                  <a:lnTo>
                    <a:pt x="85630" y="31528"/>
                  </a:lnTo>
                  <a:lnTo>
                    <a:pt x="85630" y="0"/>
                  </a:lnTo>
                  <a:lnTo>
                    <a:pt x="0" y="8563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3" name="îśḷíḓe">
              <a:extLst>
                <a:ext uri="{FF2B5EF4-FFF2-40B4-BE49-F238E27FC236}">
                  <a16:creationId xmlns:a16="http://schemas.microsoft.com/office/drawing/2014/main" id="{A80AC75B-1578-45E2-A3FA-EC479BD5FE02}"/>
                </a:ext>
              </a:extLst>
            </p:cNvPr>
            <p:cNvSpPr/>
            <p:nvPr/>
          </p:nvSpPr>
          <p:spPr>
            <a:xfrm>
              <a:off x="11427608" y="3784239"/>
              <a:ext cx="764392" cy="3138247"/>
            </a:xfrm>
            <a:custGeom>
              <a:avLst/>
              <a:gdLst>
                <a:gd name="connsiteX0" fmla="*/ 189643 w 315849"/>
                <a:gd name="connsiteY0" fmla="*/ 1296733 h 1296733"/>
                <a:gd name="connsiteX1" fmla="*/ 315849 w 315849"/>
                <a:gd name="connsiteY1" fmla="*/ 1170432 h 1296733"/>
                <a:gd name="connsiteX2" fmla="*/ 315849 w 315849"/>
                <a:gd name="connsiteY2" fmla="*/ 0 h 1296733"/>
                <a:gd name="connsiteX3" fmla="*/ 0 w 315849"/>
                <a:gd name="connsiteY3" fmla="*/ 315849 h 1296733"/>
                <a:gd name="connsiteX4" fmla="*/ 0 w 315849"/>
                <a:gd name="connsiteY4" fmla="*/ 1296733 h 1296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5849" h="1296733">
                  <a:moveTo>
                    <a:pt x="189643" y="1296733"/>
                  </a:moveTo>
                  <a:lnTo>
                    <a:pt x="315849" y="1170432"/>
                  </a:lnTo>
                  <a:lnTo>
                    <a:pt x="315849" y="0"/>
                  </a:lnTo>
                  <a:lnTo>
                    <a:pt x="0" y="315849"/>
                  </a:lnTo>
                  <a:lnTo>
                    <a:pt x="0" y="129673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grpSp>
          <p:nvGrpSpPr>
            <p:cNvPr id="24" name="图形 4">
              <a:extLst>
                <a:ext uri="{FF2B5EF4-FFF2-40B4-BE49-F238E27FC236}">
                  <a16:creationId xmlns:a16="http://schemas.microsoft.com/office/drawing/2014/main" id="{3D79E7CD-2900-4A63-879A-F0D0535302A1}"/>
                </a:ext>
              </a:extLst>
            </p:cNvPr>
            <p:cNvGrpSpPr/>
            <p:nvPr/>
          </p:nvGrpSpPr>
          <p:grpSpPr>
            <a:xfrm>
              <a:off x="7914541" y="5088731"/>
              <a:ext cx="4277459" cy="1949013"/>
              <a:chOff x="5216937" y="3751707"/>
              <a:chExt cx="1767459" cy="805338"/>
            </a:xfrm>
            <a:grpFill/>
          </p:grpSpPr>
          <p:sp>
            <p:nvSpPr>
              <p:cNvPr id="25" name="ï$ḷîdè">
                <a:extLst>
                  <a:ext uri="{FF2B5EF4-FFF2-40B4-BE49-F238E27FC236}">
                    <a16:creationId xmlns:a16="http://schemas.microsoft.com/office/drawing/2014/main" id="{1857A5E4-3A9F-4D4A-9581-BEFDC66E5345}"/>
                  </a:ext>
                </a:extLst>
              </p:cNvPr>
              <p:cNvSpPr/>
              <p:nvPr/>
            </p:nvSpPr>
            <p:spPr>
              <a:xfrm>
                <a:off x="6767797" y="4464367"/>
                <a:ext cx="203930" cy="45053"/>
              </a:xfrm>
              <a:custGeom>
                <a:avLst/>
                <a:gdLst>
                  <a:gd name="connsiteX0" fmla="*/ 158877 w 203930"/>
                  <a:gd name="connsiteY0" fmla="*/ 45053 h 45053"/>
                  <a:gd name="connsiteX1" fmla="*/ 203930 w 203930"/>
                  <a:gd name="connsiteY1" fmla="*/ 0 h 45053"/>
                  <a:gd name="connsiteX2" fmla="*/ 44958 w 203930"/>
                  <a:gd name="connsiteY2" fmla="*/ 0 h 45053"/>
                  <a:gd name="connsiteX3" fmla="*/ 0 w 203930"/>
                  <a:gd name="connsiteY3" fmla="*/ 45053 h 450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3930" h="45053">
                    <a:moveTo>
                      <a:pt x="158877" y="45053"/>
                    </a:moveTo>
                    <a:lnTo>
                      <a:pt x="203930" y="0"/>
                    </a:lnTo>
                    <a:lnTo>
                      <a:pt x="44958" y="0"/>
                    </a:lnTo>
                    <a:lnTo>
                      <a:pt x="0" y="45053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26" name="ísļiḋe">
                <a:extLst>
                  <a:ext uri="{FF2B5EF4-FFF2-40B4-BE49-F238E27FC236}">
                    <a16:creationId xmlns:a16="http://schemas.microsoft.com/office/drawing/2014/main" id="{17DE270D-39E8-46E3-8C7F-5D5E81E30C2E}"/>
                  </a:ext>
                </a:extLst>
              </p:cNvPr>
              <p:cNvSpPr/>
              <p:nvPr/>
            </p:nvSpPr>
            <p:spPr>
              <a:xfrm>
                <a:off x="6099142" y="4276629"/>
                <a:ext cx="727519" cy="232790"/>
              </a:xfrm>
              <a:custGeom>
                <a:avLst/>
                <a:gdLst>
                  <a:gd name="connsiteX0" fmla="*/ 494729 w 727519"/>
                  <a:gd name="connsiteY0" fmla="*/ 232791 h 232790"/>
                  <a:gd name="connsiteX1" fmla="*/ 727520 w 727519"/>
                  <a:gd name="connsiteY1" fmla="*/ 0 h 232790"/>
                  <a:gd name="connsiteX2" fmla="*/ 232696 w 727519"/>
                  <a:gd name="connsiteY2" fmla="*/ 0 h 232790"/>
                  <a:gd name="connsiteX3" fmla="*/ 0 w 727519"/>
                  <a:gd name="connsiteY3" fmla="*/ 232791 h 232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7519" h="232790">
                    <a:moveTo>
                      <a:pt x="494729" y="232791"/>
                    </a:moveTo>
                    <a:lnTo>
                      <a:pt x="727520" y="0"/>
                    </a:lnTo>
                    <a:lnTo>
                      <a:pt x="232696" y="0"/>
                    </a:lnTo>
                    <a:lnTo>
                      <a:pt x="0" y="232791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27" name="îṣ1íḍè">
                <a:extLst>
                  <a:ext uri="{FF2B5EF4-FFF2-40B4-BE49-F238E27FC236}">
                    <a16:creationId xmlns:a16="http://schemas.microsoft.com/office/drawing/2014/main" id="{8431DBE6-8307-4157-80BB-51471BEEE4AF}"/>
                  </a:ext>
                </a:extLst>
              </p:cNvPr>
              <p:cNvSpPr/>
              <p:nvPr/>
            </p:nvSpPr>
            <p:spPr>
              <a:xfrm>
                <a:off x="5331141" y="4140231"/>
                <a:ext cx="369188" cy="369188"/>
              </a:xfrm>
              <a:custGeom>
                <a:avLst/>
                <a:gdLst>
                  <a:gd name="connsiteX0" fmla="*/ 369189 w 369188"/>
                  <a:gd name="connsiteY0" fmla="*/ 369189 h 369188"/>
                  <a:gd name="connsiteX1" fmla="*/ 369189 w 369188"/>
                  <a:gd name="connsiteY1" fmla="*/ 0 h 369188"/>
                  <a:gd name="connsiteX2" fmla="*/ 0 w 369188"/>
                  <a:gd name="connsiteY2" fmla="*/ 369189 h 369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9188" h="369188">
                    <a:moveTo>
                      <a:pt x="369189" y="369189"/>
                    </a:moveTo>
                    <a:lnTo>
                      <a:pt x="369189" y="0"/>
                    </a:lnTo>
                    <a:lnTo>
                      <a:pt x="0" y="369189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28" name="ïṩlïḓê">
                <a:extLst>
                  <a:ext uri="{FF2B5EF4-FFF2-40B4-BE49-F238E27FC236}">
                    <a16:creationId xmlns:a16="http://schemas.microsoft.com/office/drawing/2014/main" id="{24C717F7-F8CD-4AFC-ACFB-D1B798442C4C}"/>
                  </a:ext>
                </a:extLst>
              </p:cNvPr>
              <p:cNvSpPr/>
              <p:nvPr/>
            </p:nvSpPr>
            <p:spPr>
              <a:xfrm>
                <a:off x="6559581" y="3918489"/>
                <a:ext cx="424815" cy="424815"/>
              </a:xfrm>
              <a:custGeom>
                <a:avLst/>
                <a:gdLst>
                  <a:gd name="connsiteX0" fmla="*/ 424815 w 424815"/>
                  <a:gd name="connsiteY0" fmla="*/ 0 h 424815"/>
                  <a:gd name="connsiteX1" fmla="*/ 0 w 424815"/>
                  <a:gd name="connsiteY1" fmla="*/ 424815 h 424815"/>
                  <a:gd name="connsiteX2" fmla="*/ 159258 w 424815"/>
                  <a:gd name="connsiteY2" fmla="*/ 424815 h 424815"/>
                  <a:gd name="connsiteX3" fmla="*/ 424815 w 424815"/>
                  <a:gd name="connsiteY3" fmla="*/ 159258 h 424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24815" h="424815">
                    <a:moveTo>
                      <a:pt x="424815" y="0"/>
                    </a:moveTo>
                    <a:lnTo>
                      <a:pt x="0" y="424815"/>
                    </a:lnTo>
                    <a:lnTo>
                      <a:pt x="159258" y="424815"/>
                    </a:lnTo>
                    <a:lnTo>
                      <a:pt x="424815" y="15925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29" name="ísľiďe">
                <a:extLst>
                  <a:ext uri="{FF2B5EF4-FFF2-40B4-BE49-F238E27FC236}">
                    <a16:creationId xmlns:a16="http://schemas.microsoft.com/office/drawing/2014/main" id="{59ADE652-0C06-4F4C-B16C-01409A4B612C}"/>
                  </a:ext>
                </a:extLst>
              </p:cNvPr>
              <p:cNvSpPr/>
              <p:nvPr/>
            </p:nvSpPr>
            <p:spPr>
              <a:xfrm>
                <a:off x="6113334" y="3751707"/>
                <a:ext cx="757713" cy="757713"/>
              </a:xfrm>
              <a:custGeom>
                <a:avLst/>
                <a:gdLst>
                  <a:gd name="connsiteX0" fmla="*/ 344329 w 757713"/>
                  <a:gd name="connsiteY0" fmla="*/ 757714 h 757713"/>
                  <a:gd name="connsiteX1" fmla="*/ 757714 w 757713"/>
                  <a:gd name="connsiteY1" fmla="*/ 344329 h 757713"/>
                  <a:gd name="connsiteX2" fmla="*/ 757714 w 757713"/>
                  <a:gd name="connsiteY2" fmla="*/ 0 h 757713"/>
                  <a:gd name="connsiteX3" fmla="*/ 0 w 757713"/>
                  <a:gd name="connsiteY3" fmla="*/ 757714 h 7577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57713" h="757713">
                    <a:moveTo>
                      <a:pt x="344329" y="757714"/>
                    </a:moveTo>
                    <a:lnTo>
                      <a:pt x="757714" y="344329"/>
                    </a:lnTo>
                    <a:lnTo>
                      <a:pt x="757714" y="0"/>
                    </a:lnTo>
                    <a:lnTo>
                      <a:pt x="0" y="75771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30" name="iṧ1idê">
                <a:extLst>
                  <a:ext uri="{FF2B5EF4-FFF2-40B4-BE49-F238E27FC236}">
                    <a16:creationId xmlns:a16="http://schemas.microsoft.com/office/drawing/2014/main" id="{B23A4EA9-AE3D-4D61-8E95-1428A34032A3}"/>
                  </a:ext>
                </a:extLst>
              </p:cNvPr>
              <p:cNvSpPr/>
              <p:nvPr/>
            </p:nvSpPr>
            <p:spPr>
              <a:xfrm>
                <a:off x="5216937" y="4246816"/>
                <a:ext cx="310229" cy="310229"/>
              </a:xfrm>
              <a:custGeom>
                <a:avLst/>
                <a:gdLst>
                  <a:gd name="connsiteX0" fmla="*/ 184975 w 310229"/>
                  <a:gd name="connsiteY0" fmla="*/ 310229 h 310229"/>
                  <a:gd name="connsiteX1" fmla="*/ 310229 w 310229"/>
                  <a:gd name="connsiteY1" fmla="*/ 184975 h 310229"/>
                  <a:gd name="connsiteX2" fmla="*/ 310229 w 310229"/>
                  <a:gd name="connsiteY2" fmla="*/ 0 h 310229"/>
                  <a:gd name="connsiteX3" fmla="*/ 0 w 310229"/>
                  <a:gd name="connsiteY3" fmla="*/ 310229 h 310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0229" h="310229">
                    <a:moveTo>
                      <a:pt x="184975" y="310229"/>
                    </a:moveTo>
                    <a:lnTo>
                      <a:pt x="310229" y="184975"/>
                    </a:lnTo>
                    <a:lnTo>
                      <a:pt x="310229" y="0"/>
                    </a:lnTo>
                    <a:lnTo>
                      <a:pt x="0" y="310229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</p:grp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E545B57F-7D9D-4AD8-9FE4-E5267D65BB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29346" y="2752832"/>
            <a:ext cx="9889553" cy="757130"/>
          </a:xfrm>
        </p:spPr>
        <p:txBody>
          <a:bodyPr vert="horz" wrap="square" lIns="91440" tIns="45720" rIns="91440" bIns="45720" rtlCol="0" anchor="b">
            <a:spAutoFit/>
          </a:bodyPr>
          <a:lstStyle>
            <a:lvl1pPr>
              <a:defRPr lang="zh-CN" altLang="en-US" sz="4800" b="1" dirty="0"/>
            </a:lvl1pPr>
          </a:lstStyle>
          <a:p>
            <a:pPr lvl="0" defTabSz="914354"/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2DDB65F-C302-4F35-9CCB-12FB82E259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9346" y="3509962"/>
            <a:ext cx="9889553" cy="535853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spcBef>
                <a:spcPts val="0"/>
              </a:spcBef>
              <a:buNone/>
              <a:defRPr lang="zh-CN" altLang="en-US" sz="1600"/>
            </a:lvl1pPr>
          </a:lstStyle>
          <a:p>
            <a:pPr marL="228600" lvl="0" indent="-228600" defTabSz="914354"/>
            <a:r>
              <a:rPr lang="en-US" altLang="zh-CN"/>
              <a:t>Click to edit Master subtitle style</a:t>
            </a:r>
            <a:endParaRPr lang="zh-CN" altLang="en-US" dirty="0"/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44C4A721-803B-47CB-B99E-1D01E8E0169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29346" y="5541558"/>
            <a:ext cx="5072011" cy="296271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altLang="zh-CN" sz="1200" b="0" smtClean="0"/>
            </a:lvl1pPr>
            <a:lvl2pPr>
              <a:defRPr lang="en-US" altLang="zh-CN" sz="1600" smtClean="0"/>
            </a:lvl2pPr>
            <a:lvl3pPr>
              <a:defRPr lang="en-US" altLang="zh-CN" sz="1400" smtClean="0"/>
            </a:lvl3pPr>
            <a:lvl4pPr>
              <a:defRPr lang="en-US" altLang="zh-CN" sz="1200" smtClean="0"/>
            </a:lvl4pPr>
            <a:lvl5pPr>
              <a:defRPr lang="zh-CN" altLang="en-US" sz="1200"/>
            </a:lvl5pPr>
          </a:lstStyle>
          <a:p>
            <a:r>
              <a:rPr lang="en-US" altLang="zh-CN" dirty="0"/>
              <a:t>Speaker name and title</a:t>
            </a:r>
          </a:p>
        </p:txBody>
      </p:sp>
      <p:sp>
        <p:nvSpPr>
          <p:cNvPr id="9" name="文本占位符 8">
            <a:extLst>
              <a:ext uri="{FF2B5EF4-FFF2-40B4-BE49-F238E27FC236}">
                <a16:creationId xmlns:a16="http://schemas.microsoft.com/office/drawing/2014/main" id="{CA939A61-406D-45DC-B757-059EFAA0586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29346" y="5837829"/>
            <a:ext cx="5072011" cy="296271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altLang="zh-CN" sz="1200" b="0" smtClean="0"/>
            </a:lvl1pPr>
            <a:lvl2pPr>
              <a:defRPr lang="en-US" altLang="zh-CN" sz="1600" smtClean="0"/>
            </a:lvl2pPr>
            <a:lvl3pPr>
              <a:defRPr lang="en-US" altLang="zh-CN" sz="1400" smtClean="0"/>
            </a:lvl3pPr>
            <a:lvl4pPr>
              <a:defRPr lang="en-US" altLang="zh-CN" sz="1200" smtClean="0"/>
            </a:lvl4pPr>
            <a:lvl5pPr>
              <a:defRPr lang="zh-CN" altLang="en-US" sz="1200"/>
            </a:lvl5pPr>
          </a:lstStyle>
          <a:p>
            <a:r>
              <a:rPr lang="en-US" altLang="zh-CN" dirty="0"/>
              <a:t>www.islide.cc</a:t>
            </a:r>
            <a:endParaRPr lang="en-US" altLang="en-US" dirty="0"/>
          </a:p>
        </p:txBody>
      </p:sp>
      <p:grpSp>
        <p:nvGrpSpPr>
          <p:cNvPr id="54" name="组合 53">
            <a:extLst>
              <a:ext uri="{FF2B5EF4-FFF2-40B4-BE49-F238E27FC236}">
                <a16:creationId xmlns:a16="http://schemas.microsoft.com/office/drawing/2014/main" id="{8BF3BCE4-3133-415E-B005-5EBCF336809F}"/>
              </a:ext>
            </a:extLst>
          </p:cNvPr>
          <p:cNvGrpSpPr/>
          <p:nvPr userDrawn="1"/>
        </p:nvGrpSpPr>
        <p:grpSpPr>
          <a:xfrm>
            <a:off x="0" y="-186450"/>
            <a:ext cx="3232530" cy="4114943"/>
            <a:chOff x="-1083009" y="-1005135"/>
            <a:chExt cx="3232530" cy="4114943"/>
          </a:xfrm>
          <a:solidFill>
            <a:schemeClr val="accent1">
              <a:alpha val="50000"/>
            </a:schemeClr>
          </a:solidFill>
        </p:grpSpPr>
        <p:sp>
          <p:nvSpPr>
            <p:cNvPr id="35" name="iṡlíḓê">
              <a:extLst>
                <a:ext uri="{FF2B5EF4-FFF2-40B4-BE49-F238E27FC236}">
                  <a16:creationId xmlns:a16="http://schemas.microsoft.com/office/drawing/2014/main" id="{DFEFD79B-E2B5-4844-AE74-3FB4B6B5EA74}"/>
                </a:ext>
              </a:extLst>
            </p:cNvPr>
            <p:cNvSpPr/>
            <p:nvPr/>
          </p:nvSpPr>
          <p:spPr>
            <a:xfrm>
              <a:off x="-1083009" y="-618098"/>
              <a:ext cx="576058" cy="576058"/>
            </a:xfrm>
            <a:custGeom>
              <a:avLst/>
              <a:gdLst>
                <a:gd name="connsiteX0" fmla="*/ 0 w 238029"/>
                <a:gd name="connsiteY0" fmla="*/ 238030 h 238029"/>
                <a:gd name="connsiteX1" fmla="*/ 238030 w 238029"/>
                <a:gd name="connsiteY1" fmla="*/ 0 h 238029"/>
                <a:gd name="connsiteX2" fmla="*/ 0 w 238029"/>
                <a:gd name="connsiteY2" fmla="*/ 0 h 238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029" h="238029">
                  <a:moveTo>
                    <a:pt x="0" y="238030"/>
                  </a:moveTo>
                  <a:lnTo>
                    <a:pt x="23803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6" name="îṥḻîḋè">
              <a:extLst>
                <a:ext uri="{FF2B5EF4-FFF2-40B4-BE49-F238E27FC236}">
                  <a16:creationId xmlns:a16="http://schemas.microsoft.com/office/drawing/2014/main" id="{6B11010C-B4A3-46DB-846B-7132C2DD1F48}"/>
                </a:ext>
              </a:extLst>
            </p:cNvPr>
            <p:cNvSpPr/>
            <p:nvPr/>
          </p:nvSpPr>
          <p:spPr>
            <a:xfrm>
              <a:off x="-1083009" y="-583982"/>
              <a:ext cx="381502" cy="1052076"/>
            </a:xfrm>
            <a:custGeom>
              <a:avLst/>
              <a:gdLst>
                <a:gd name="connsiteX0" fmla="*/ 0 w 157638"/>
                <a:gd name="connsiteY0" fmla="*/ 434721 h 434721"/>
                <a:gd name="connsiteX1" fmla="*/ 157639 w 157638"/>
                <a:gd name="connsiteY1" fmla="*/ 277178 h 434721"/>
                <a:gd name="connsiteX2" fmla="*/ 157544 w 157638"/>
                <a:gd name="connsiteY2" fmla="*/ 0 h 434721"/>
                <a:gd name="connsiteX3" fmla="*/ 0 w 157638"/>
                <a:gd name="connsiteY3" fmla="*/ 157544 h 434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638" h="434721">
                  <a:moveTo>
                    <a:pt x="0" y="434721"/>
                  </a:moveTo>
                  <a:lnTo>
                    <a:pt x="157639" y="277178"/>
                  </a:lnTo>
                  <a:lnTo>
                    <a:pt x="157544" y="0"/>
                  </a:lnTo>
                  <a:lnTo>
                    <a:pt x="0" y="1575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7" name="îsḻiḑè">
              <a:extLst>
                <a:ext uri="{FF2B5EF4-FFF2-40B4-BE49-F238E27FC236}">
                  <a16:creationId xmlns:a16="http://schemas.microsoft.com/office/drawing/2014/main" id="{A1A4465A-6C18-4D6C-8674-E7AF03302DFE}"/>
                </a:ext>
              </a:extLst>
            </p:cNvPr>
            <p:cNvSpPr/>
            <p:nvPr/>
          </p:nvSpPr>
          <p:spPr>
            <a:xfrm>
              <a:off x="-1007170" y="-258493"/>
              <a:ext cx="251954" cy="251954"/>
            </a:xfrm>
            <a:custGeom>
              <a:avLst/>
              <a:gdLst>
                <a:gd name="connsiteX0" fmla="*/ 38291 w 104108"/>
                <a:gd name="connsiteY0" fmla="*/ 104108 h 104108"/>
                <a:gd name="connsiteX1" fmla="*/ 104108 w 104108"/>
                <a:gd name="connsiteY1" fmla="*/ 38291 h 104108"/>
                <a:gd name="connsiteX2" fmla="*/ 104108 w 104108"/>
                <a:gd name="connsiteY2" fmla="*/ 0 h 104108"/>
                <a:gd name="connsiteX3" fmla="*/ 0 w 104108"/>
                <a:gd name="connsiteY3" fmla="*/ 104108 h 104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108" h="104108">
                  <a:moveTo>
                    <a:pt x="38291" y="104108"/>
                  </a:moveTo>
                  <a:lnTo>
                    <a:pt x="104108" y="38291"/>
                  </a:lnTo>
                  <a:lnTo>
                    <a:pt x="104108" y="0"/>
                  </a:lnTo>
                  <a:lnTo>
                    <a:pt x="0" y="10410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8" name="ïsľïḋê">
              <a:extLst>
                <a:ext uri="{FF2B5EF4-FFF2-40B4-BE49-F238E27FC236}">
                  <a16:creationId xmlns:a16="http://schemas.microsoft.com/office/drawing/2014/main" id="{04359A0E-6AA4-478B-B207-542DC408C93A}"/>
                </a:ext>
              </a:extLst>
            </p:cNvPr>
            <p:cNvSpPr/>
            <p:nvPr/>
          </p:nvSpPr>
          <p:spPr>
            <a:xfrm>
              <a:off x="-1083009" y="959555"/>
              <a:ext cx="645905" cy="2150253"/>
            </a:xfrm>
            <a:custGeom>
              <a:avLst/>
              <a:gdLst>
                <a:gd name="connsiteX0" fmla="*/ 0 w 266890"/>
                <a:gd name="connsiteY0" fmla="*/ 888492 h 888491"/>
                <a:gd name="connsiteX1" fmla="*/ 266891 w 266890"/>
                <a:gd name="connsiteY1" fmla="*/ 621602 h 888491"/>
                <a:gd name="connsiteX2" fmla="*/ 266891 w 266890"/>
                <a:gd name="connsiteY2" fmla="*/ 0 h 888491"/>
                <a:gd name="connsiteX3" fmla="*/ 0 w 266890"/>
                <a:gd name="connsiteY3" fmla="*/ 266890 h 888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890" h="888491">
                  <a:moveTo>
                    <a:pt x="0" y="888492"/>
                  </a:moveTo>
                  <a:lnTo>
                    <a:pt x="266891" y="621602"/>
                  </a:lnTo>
                  <a:lnTo>
                    <a:pt x="266891" y="0"/>
                  </a:lnTo>
                  <a:lnTo>
                    <a:pt x="0" y="26689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9" name="ïslíḋé">
              <a:extLst>
                <a:ext uri="{FF2B5EF4-FFF2-40B4-BE49-F238E27FC236}">
                  <a16:creationId xmlns:a16="http://schemas.microsoft.com/office/drawing/2014/main" id="{69681C2A-0BDA-47F8-93BD-DF3C536A284E}"/>
                </a:ext>
              </a:extLst>
            </p:cNvPr>
            <p:cNvSpPr/>
            <p:nvPr/>
          </p:nvSpPr>
          <p:spPr>
            <a:xfrm>
              <a:off x="-812844" y="-878120"/>
              <a:ext cx="222677" cy="222677"/>
            </a:xfrm>
            <a:custGeom>
              <a:avLst/>
              <a:gdLst>
                <a:gd name="connsiteX0" fmla="*/ 33814 w 92011"/>
                <a:gd name="connsiteY0" fmla="*/ 92012 h 92011"/>
                <a:gd name="connsiteX1" fmla="*/ 92011 w 92011"/>
                <a:gd name="connsiteY1" fmla="*/ 33909 h 92011"/>
                <a:gd name="connsiteX2" fmla="*/ 92011 w 92011"/>
                <a:gd name="connsiteY2" fmla="*/ 0 h 92011"/>
                <a:gd name="connsiteX3" fmla="*/ 0 w 92011"/>
                <a:gd name="connsiteY3" fmla="*/ 92012 h 92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011" h="92011">
                  <a:moveTo>
                    <a:pt x="33814" y="92012"/>
                  </a:moveTo>
                  <a:lnTo>
                    <a:pt x="92011" y="33909"/>
                  </a:lnTo>
                  <a:lnTo>
                    <a:pt x="92011" y="0"/>
                  </a:lnTo>
                  <a:lnTo>
                    <a:pt x="0" y="9201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0" name="ïṩļiḍe">
              <a:extLst>
                <a:ext uri="{FF2B5EF4-FFF2-40B4-BE49-F238E27FC236}">
                  <a16:creationId xmlns:a16="http://schemas.microsoft.com/office/drawing/2014/main" id="{DF9330A9-963C-434E-B0EF-99178C24F885}"/>
                </a:ext>
              </a:extLst>
            </p:cNvPr>
            <p:cNvSpPr/>
            <p:nvPr/>
          </p:nvSpPr>
          <p:spPr>
            <a:xfrm>
              <a:off x="-1083009" y="-725750"/>
              <a:ext cx="1625138" cy="2994864"/>
            </a:xfrm>
            <a:custGeom>
              <a:avLst/>
              <a:gdLst>
                <a:gd name="connsiteX0" fmla="*/ 0 w 671512"/>
                <a:gd name="connsiteY0" fmla="*/ 1237488 h 1237487"/>
                <a:gd name="connsiteX1" fmla="*/ 671513 w 671512"/>
                <a:gd name="connsiteY1" fmla="*/ 565976 h 1237487"/>
                <a:gd name="connsiteX2" fmla="*/ 671513 w 671512"/>
                <a:gd name="connsiteY2" fmla="*/ 0 h 1237487"/>
                <a:gd name="connsiteX3" fmla="*/ 0 w 671512"/>
                <a:gd name="connsiteY3" fmla="*/ 671608 h 1237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1512" h="1237487">
                  <a:moveTo>
                    <a:pt x="0" y="1237488"/>
                  </a:moveTo>
                  <a:lnTo>
                    <a:pt x="671513" y="565976"/>
                  </a:lnTo>
                  <a:lnTo>
                    <a:pt x="671513" y="0"/>
                  </a:lnTo>
                  <a:lnTo>
                    <a:pt x="0" y="67160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1" name="iṩļíḍe">
              <a:extLst>
                <a:ext uri="{FF2B5EF4-FFF2-40B4-BE49-F238E27FC236}">
                  <a16:creationId xmlns:a16="http://schemas.microsoft.com/office/drawing/2014/main" id="{3653899B-E143-4295-9B8B-DA92E73F26A5}"/>
                </a:ext>
              </a:extLst>
            </p:cNvPr>
            <p:cNvSpPr/>
            <p:nvPr/>
          </p:nvSpPr>
          <p:spPr>
            <a:xfrm>
              <a:off x="-1083009" y="288292"/>
              <a:ext cx="1508728" cy="1508728"/>
            </a:xfrm>
            <a:custGeom>
              <a:avLst/>
              <a:gdLst>
                <a:gd name="connsiteX0" fmla="*/ 0 w 623411"/>
                <a:gd name="connsiteY0" fmla="*/ 623411 h 623411"/>
                <a:gd name="connsiteX1" fmla="*/ 623411 w 623411"/>
                <a:gd name="connsiteY1" fmla="*/ 0 h 623411"/>
                <a:gd name="connsiteX2" fmla="*/ 211550 w 623411"/>
                <a:gd name="connsiteY2" fmla="*/ 0 h 623411"/>
                <a:gd name="connsiteX3" fmla="*/ 0 w 623411"/>
                <a:gd name="connsiteY3" fmla="*/ 211550 h 623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3411" h="623411">
                  <a:moveTo>
                    <a:pt x="0" y="623411"/>
                  </a:moveTo>
                  <a:lnTo>
                    <a:pt x="623411" y="0"/>
                  </a:lnTo>
                  <a:lnTo>
                    <a:pt x="211550" y="0"/>
                  </a:lnTo>
                  <a:lnTo>
                    <a:pt x="0" y="2115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2" name="ïṧḻïḍê">
              <a:extLst>
                <a:ext uri="{FF2B5EF4-FFF2-40B4-BE49-F238E27FC236}">
                  <a16:creationId xmlns:a16="http://schemas.microsoft.com/office/drawing/2014/main" id="{AA73F1C7-8FD8-44CC-8DF8-150FFF69630E}"/>
                </a:ext>
              </a:extLst>
            </p:cNvPr>
            <p:cNvSpPr/>
            <p:nvPr/>
          </p:nvSpPr>
          <p:spPr>
            <a:xfrm>
              <a:off x="-1083009" y="-917999"/>
              <a:ext cx="2160627" cy="2160395"/>
            </a:xfrm>
            <a:custGeom>
              <a:avLst/>
              <a:gdLst>
                <a:gd name="connsiteX0" fmla="*/ 272320 w 892778"/>
                <a:gd name="connsiteY0" fmla="*/ 0 h 892682"/>
                <a:gd name="connsiteX1" fmla="*/ 0 w 892778"/>
                <a:gd name="connsiteY1" fmla="*/ 272320 h 892682"/>
                <a:gd name="connsiteX2" fmla="*/ 0 w 892778"/>
                <a:gd name="connsiteY2" fmla="*/ 892683 h 892682"/>
                <a:gd name="connsiteX3" fmla="*/ 892778 w 892778"/>
                <a:gd name="connsiteY3" fmla="*/ 0 h 892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2778" h="892682">
                  <a:moveTo>
                    <a:pt x="272320" y="0"/>
                  </a:moveTo>
                  <a:lnTo>
                    <a:pt x="0" y="272320"/>
                  </a:lnTo>
                  <a:lnTo>
                    <a:pt x="0" y="892683"/>
                  </a:lnTo>
                  <a:lnTo>
                    <a:pt x="892778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3" name="íṧlîḋê">
              <a:extLst>
                <a:ext uri="{FF2B5EF4-FFF2-40B4-BE49-F238E27FC236}">
                  <a16:creationId xmlns:a16="http://schemas.microsoft.com/office/drawing/2014/main" id="{A9DA661E-4DE4-4793-93C7-72688399CA9E}"/>
                </a:ext>
              </a:extLst>
            </p:cNvPr>
            <p:cNvSpPr/>
            <p:nvPr/>
          </p:nvSpPr>
          <p:spPr>
            <a:xfrm>
              <a:off x="870616" y="-617868"/>
              <a:ext cx="597728" cy="597728"/>
            </a:xfrm>
            <a:custGeom>
              <a:avLst/>
              <a:gdLst>
                <a:gd name="connsiteX0" fmla="*/ 156115 w 246983"/>
                <a:gd name="connsiteY0" fmla="*/ 0 h 246983"/>
                <a:gd name="connsiteX1" fmla="*/ 0 w 246983"/>
                <a:gd name="connsiteY1" fmla="*/ 156210 h 246983"/>
                <a:gd name="connsiteX2" fmla="*/ 0 w 246983"/>
                <a:gd name="connsiteY2" fmla="*/ 246983 h 246983"/>
                <a:gd name="connsiteX3" fmla="*/ 246983 w 246983"/>
                <a:gd name="connsiteY3" fmla="*/ 0 h 246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983" h="246983">
                  <a:moveTo>
                    <a:pt x="156115" y="0"/>
                  </a:moveTo>
                  <a:lnTo>
                    <a:pt x="0" y="156210"/>
                  </a:lnTo>
                  <a:lnTo>
                    <a:pt x="0" y="246983"/>
                  </a:lnTo>
                  <a:lnTo>
                    <a:pt x="2469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4" name="íś1íḍé">
              <a:extLst>
                <a:ext uri="{FF2B5EF4-FFF2-40B4-BE49-F238E27FC236}">
                  <a16:creationId xmlns:a16="http://schemas.microsoft.com/office/drawing/2014/main" id="{655A8FAC-4B75-4DAE-9B30-A11740093119}"/>
                </a:ext>
              </a:extLst>
            </p:cNvPr>
            <p:cNvSpPr/>
            <p:nvPr/>
          </p:nvSpPr>
          <p:spPr>
            <a:xfrm>
              <a:off x="332820" y="-891491"/>
              <a:ext cx="156519" cy="156289"/>
            </a:xfrm>
            <a:custGeom>
              <a:avLst/>
              <a:gdLst>
                <a:gd name="connsiteX0" fmla="*/ 40958 w 64674"/>
                <a:gd name="connsiteY0" fmla="*/ 0 h 64579"/>
                <a:gd name="connsiteX1" fmla="*/ 0 w 64674"/>
                <a:gd name="connsiteY1" fmla="*/ 40862 h 64579"/>
                <a:gd name="connsiteX2" fmla="*/ 0 w 64674"/>
                <a:gd name="connsiteY2" fmla="*/ 64580 h 64579"/>
                <a:gd name="connsiteX3" fmla="*/ 64675 w 64674"/>
                <a:gd name="connsiteY3" fmla="*/ 0 h 64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674" h="64579">
                  <a:moveTo>
                    <a:pt x="40958" y="0"/>
                  </a:moveTo>
                  <a:lnTo>
                    <a:pt x="0" y="40862"/>
                  </a:lnTo>
                  <a:lnTo>
                    <a:pt x="0" y="64580"/>
                  </a:lnTo>
                  <a:lnTo>
                    <a:pt x="64675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5" name="î$ľíḑê">
              <a:extLst>
                <a:ext uri="{FF2B5EF4-FFF2-40B4-BE49-F238E27FC236}">
                  <a16:creationId xmlns:a16="http://schemas.microsoft.com/office/drawing/2014/main" id="{C8E1D906-A590-48FA-8E32-545D674CF173}"/>
                </a:ext>
              </a:extLst>
            </p:cNvPr>
            <p:cNvSpPr/>
            <p:nvPr/>
          </p:nvSpPr>
          <p:spPr>
            <a:xfrm>
              <a:off x="-1083009" y="-917999"/>
              <a:ext cx="577672" cy="2371551"/>
            </a:xfrm>
            <a:custGeom>
              <a:avLst/>
              <a:gdLst>
                <a:gd name="connsiteX0" fmla="*/ 95441 w 238696"/>
                <a:gd name="connsiteY0" fmla="*/ 0 h 979932"/>
                <a:gd name="connsiteX1" fmla="*/ 0 w 238696"/>
                <a:gd name="connsiteY1" fmla="*/ 95345 h 979932"/>
                <a:gd name="connsiteX2" fmla="*/ 0 w 238696"/>
                <a:gd name="connsiteY2" fmla="*/ 979932 h 979932"/>
                <a:gd name="connsiteX3" fmla="*/ 238697 w 238696"/>
                <a:gd name="connsiteY3" fmla="*/ 741236 h 979932"/>
                <a:gd name="connsiteX4" fmla="*/ 238697 w 238696"/>
                <a:gd name="connsiteY4" fmla="*/ 0 h 979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696" h="979932">
                  <a:moveTo>
                    <a:pt x="95441" y="0"/>
                  </a:moveTo>
                  <a:lnTo>
                    <a:pt x="0" y="95345"/>
                  </a:lnTo>
                  <a:lnTo>
                    <a:pt x="0" y="979932"/>
                  </a:lnTo>
                  <a:lnTo>
                    <a:pt x="238697" y="741236"/>
                  </a:lnTo>
                  <a:lnTo>
                    <a:pt x="238697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7" name="ïṩḷïde">
              <a:extLst>
                <a:ext uri="{FF2B5EF4-FFF2-40B4-BE49-F238E27FC236}">
                  <a16:creationId xmlns:a16="http://schemas.microsoft.com/office/drawing/2014/main" id="{534AD9CA-DFA3-4D81-9163-71A4BE529F57}"/>
                </a:ext>
              </a:extLst>
            </p:cNvPr>
            <p:cNvSpPr/>
            <p:nvPr/>
          </p:nvSpPr>
          <p:spPr>
            <a:xfrm>
              <a:off x="-1059727" y="-917999"/>
              <a:ext cx="372974" cy="82294"/>
            </a:xfrm>
            <a:custGeom>
              <a:avLst/>
              <a:gdLst>
                <a:gd name="connsiteX0" fmla="*/ 34004 w 154114"/>
                <a:gd name="connsiteY0" fmla="*/ 0 h 34004"/>
                <a:gd name="connsiteX1" fmla="*/ 0 w 154114"/>
                <a:gd name="connsiteY1" fmla="*/ 34004 h 34004"/>
                <a:gd name="connsiteX2" fmla="*/ 120110 w 154114"/>
                <a:gd name="connsiteY2" fmla="*/ 34004 h 34004"/>
                <a:gd name="connsiteX3" fmla="*/ 154115 w 154114"/>
                <a:gd name="connsiteY3" fmla="*/ 0 h 34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14" h="34004">
                  <a:moveTo>
                    <a:pt x="34004" y="0"/>
                  </a:moveTo>
                  <a:lnTo>
                    <a:pt x="0" y="34004"/>
                  </a:lnTo>
                  <a:lnTo>
                    <a:pt x="120110" y="34004"/>
                  </a:lnTo>
                  <a:lnTo>
                    <a:pt x="154115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8" name="ïṩḷíďé">
              <a:extLst>
                <a:ext uri="{FF2B5EF4-FFF2-40B4-BE49-F238E27FC236}">
                  <a16:creationId xmlns:a16="http://schemas.microsoft.com/office/drawing/2014/main" id="{99A888D9-987E-409C-ABF6-D1F680938B37}"/>
                </a:ext>
              </a:extLst>
            </p:cNvPr>
            <p:cNvSpPr/>
            <p:nvPr/>
          </p:nvSpPr>
          <p:spPr>
            <a:xfrm>
              <a:off x="-794403" y="-917999"/>
              <a:ext cx="1330537" cy="425532"/>
            </a:xfrm>
            <a:custGeom>
              <a:avLst/>
              <a:gdLst>
                <a:gd name="connsiteX0" fmla="*/ 175927 w 549782"/>
                <a:gd name="connsiteY0" fmla="*/ 0 h 175831"/>
                <a:gd name="connsiteX1" fmla="*/ 0 w 549782"/>
                <a:gd name="connsiteY1" fmla="*/ 175832 h 175831"/>
                <a:gd name="connsiteX2" fmla="*/ 373856 w 549782"/>
                <a:gd name="connsiteY2" fmla="*/ 175832 h 175831"/>
                <a:gd name="connsiteX3" fmla="*/ 549783 w 549782"/>
                <a:gd name="connsiteY3" fmla="*/ 0 h 175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9782" h="175831">
                  <a:moveTo>
                    <a:pt x="175927" y="0"/>
                  </a:moveTo>
                  <a:lnTo>
                    <a:pt x="0" y="175832"/>
                  </a:lnTo>
                  <a:lnTo>
                    <a:pt x="373856" y="175832"/>
                  </a:lnTo>
                  <a:lnTo>
                    <a:pt x="5497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9" name="işḷídè">
              <a:extLst>
                <a:ext uri="{FF2B5EF4-FFF2-40B4-BE49-F238E27FC236}">
                  <a16:creationId xmlns:a16="http://schemas.microsoft.com/office/drawing/2014/main" id="{F16DE85B-4260-449E-8576-8F0E3D4D2BCE}"/>
                </a:ext>
              </a:extLst>
            </p:cNvPr>
            <p:cNvSpPr/>
            <p:nvPr/>
          </p:nvSpPr>
          <p:spPr>
            <a:xfrm>
              <a:off x="1265490" y="-917999"/>
              <a:ext cx="675181" cy="675181"/>
            </a:xfrm>
            <a:custGeom>
              <a:avLst/>
              <a:gdLst>
                <a:gd name="connsiteX0" fmla="*/ 0 w 278987"/>
                <a:gd name="connsiteY0" fmla="*/ 0 h 278987"/>
                <a:gd name="connsiteX1" fmla="*/ 0 w 278987"/>
                <a:gd name="connsiteY1" fmla="*/ 278987 h 278987"/>
                <a:gd name="connsiteX2" fmla="*/ 278987 w 278987"/>
                <a:gd name="connsiteY2" fmla="*/ 0 h 278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8987" h="278987">
                  <a:moveTo>
                    <a:pt x="0" y="0"/>
                  </a:moveTo>
                  <a:lnTo>
                    <a:pt x="0" y="278987"/>
                  </a:lnTo>
                  <a:lnTo>
                    <a:pt x="278987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50" name="íṡ1îďe">
              <a:extLst>
                <a:ext uri="{FF2B5EF4-FFF2-40B4-BE49-F238E27FC236}">
                  <a16:creationId xmlns:a16="http://schemas.microsoft.com/office/drawing/2014/main" id="{0499B914-15AD-480D-83CD-13A243727DC9}"/>
                </a:ext>
              </a:extLst>
            </p:cNvPr>
            <p:cNvSpPr/>
            <p:nvPr/>
          </p:nvSpPr>
          <p:spPr>
            <a:xfrm>
              <a:off x="-1083009" y="-614180"/>
              <a:ext cx="777068" cy="776838"/>
            </a:xfrm>
            <a:custGeom>
              <a:avLst/>
              <a:gdLst>
                <a:gd name="connsiteX0" fmla="*/ 0 w 321087"/>
                <a:gd name="connsiteY0" fmla="*/ 320993 h 320992"/>
                <a:gd name="connsiteX1" fmla="*/ 321088 w 321087"/>
                <a:gd name="connsiteY1" fmla="*/ 0 h 320992"/>
                <a:gd name="connsiteX2" fmla="*/ 200692 w 321087"/>
                <a:gd name="connsiteY2" fmla="*/ 0 h 320992"/>
                <a:gd name="connsiteX3" fmla="*/ 0 w 321087"/>
                <a:gd name="connsiteY3" fmla="*/ 200692 h 320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1087" h="320992">
                  <a:moveTo>
                    <a:pt x="0" y="320993"/>
                  </a:moveTo>
                  <a:lnTo>
                    <a:pt x="321088" y="0"/>
                  </a:lnTo>
                  <a:lnTo>
                    <a:pt x="200692" y="0"/>
                  </a:lnTo>
                  <a:lnTo>
                    <a:pt x="0" y="20069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51" name="ïš1iḑe">
              <a:extLst>
                <a:ext uri="{FF2B5EF4-FFF2-40B4-BE49-F238E27FC236}">
                  <a16:creationId xmlns:a16="http://schemas.microsoft.com/office/drawing/2014/main" id="{79C3E883-C48B-49BC-A851-0BDFC5093CBA}"/>
                </a:ext>
              </a:extLst>
            </p:cNvPr>
            <p:cNvSpPr/>
            <p:nvPr/>
          </p:nvSpPr>
          <p:spPr>
            <a:xfrm>
              <a:off x="-875774" y="-917999"/>
              <a:ext cx="1385863" cy="1385631"/>
            </a:xfrm>
            <a:custGeom>
              <a:avLst/>
              <a:gdLst>
                <a:gd name="connsiteX0" fmla="*/ 312420 w 572643"/>
                <a:gd name="connsiteY0" fmla="*/ 0 h 572547"/>
                <a:gd name="connsiteX1" fmla="*/ 0 w 572643"/>
                <a:gd name="connsiteY1" fmla="*/ 312325 h 572547"/>
                <a:gd name="connsiteX2" fmla="*/ 0 w 572643"/>
                <a:gd name="connsiteY2" fmla="*/ 572548 h 572547"/>
                <a:gd name="connsiteX3" fmla="*/ 572643 w 572643"/>
                <a:gd name="connsiteY3" fmla="*/ 0 h 572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2643" h="572547">
                  <a:moveTo>
                    <a:pt x="312420" y="0"/>
                  </a:moveTo>
                  <a:lnTo>
                    <a:pt x="0" y="312325"/>
                  </a:lnTo>
                  <a:lnTo>
                    <a:pt x="0" y="572548"/>
                  </a:lnTo>
                  <a:lnTo>
                    <a:pt x="57264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52" name="îṥ1idê">
              <a:extLst>
                <a:ext uri="{FF2B5EF4-FFF2-40B4-BE49-F238E27FC236}">
                  <a16:creationId xmlns:a16="http://schemas.microsoft.com/office/drawing/2014/main" id="{12879FDD-1D8D-4CB4-ADA6-FCE63190C828}"/>
                </a:ext>
              </a:extLst>
            </p:cNvPr>
            <p:cNvSpPr/>
            <p:nvPr/>
          </p:nvSpPr>
          <p:spPr>
            <a:xfrm>
              <a:off x="1582221" y="-1005135"/>
              <a:ext cx="567300" cy="567300"/>
            </a:xfrm>
            <a:custGeom>
              <a:avLst/>
              <a:gdLst>
                <a:gd name="connsiteX0" fmla="*/ 94583 w 234410"/>
                <a:gd name="connsiteY0" fmla="*/ 0 h 234410"/>
                <a:gd name="connsiteX1" fmla="*/ 0 w 234410"/>
                <a:gd name="connsiteY1" fmla="*/ 94583 h 234410"/>
                <a:gd name="connsiteX2" fmla="*/ 0 w 234410"/>
                <a:gd name="connsiteY2" fmla="*/ 234410 h 234410"/>
                <a:gd name="connsiteX3" fmla="*/ 234410 w 234410"/>
                <a:gd name="connsiteY3" fmla="*/ 0 h 234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4410" h="234410">
                  <a:moveTo>
                    <a:pt x="94583" y="0"/>
                  </a:moveTo>
                  <a:lnTo>
                    <a:pt x="0" y="94583"/>
                  </a:lnTo>
                  <a:lnTo>
                    <a:pt x="0" y="234410"/>
                  </a:lnTo>
                  <a:lnTo>
                    <a:pt x="23441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12" name="文本占位符 11">
            <a:extLst>
              <a:ext uri="{FF2B5EF4-FFF2-40B4-BE49-F238E27FC236}">
                <a16:creationId xmlns:a16="http://schemas.microsoft.com/office/drawing/2014/main" id="{4EF3F9F2-2DBE-4016-9D2B-F5CF4BE8EBC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629346" y="1130300"/>
            <a:ext cx="1039091" cy="296271"/>
          </a:xfrm>
        </p:spPr>
        <p:txBody>
          <a:bodyPr vert="horz" wrap="none" lIns="91440" tIns="45720" rIns="91440" bIns="45720" rtlCol="0" anchor="ctr">
            <a:normAutofit/>
          </a:bodyPr>
          <a:lstStyle>
            <a:lvl1pPr marL="0" indent="0">
              <a:buNone/>
              <a:defRPr lang="en-US" altLang="zh-CN" sz="1200" b="0" smtClean="0">
                <a:solidFill>
                  <a:schemeClr val="tx1"/>
                </a:solidFill>
              </a:defRPr>
            </a:lvl1pPr>
            <a:lvl2pPr>
              <a:defRPr lang="en-US" altLang="zh-CN" sz="1600" smtClean="0"/>
            </a:lvl2pPr>
            <a:lvl3pPr>
              <a:defRPr lang="en-US" altLang="zh-CN" sz="1400" smtClean="0"/>
            </a:lvl3pPr>
            <a:lvl4pPr>
              <a:defRPr lang="en-US" altLang="zh-CN" sz="1200" smtClean="0"/>
            </a:lvl4pPr>
            <a:lvl5pPr>
              <a:defRPr lang="zh-CN" altLang="en-US" sz="1200"/>
            </a:lvl5pPr>
          </a:lstStyle>
          <a:p>
            <a:r>
              <a:rPr lang="en-US" altLang="zh-CN" dirty="0"/>
              <a:t>LGOO HERE</a:t>
            </a:r>
          </a:p>
        </p:txBody>
      </p:sp>
    </p:spTree>
    <p:extLst>
      <p:ext uri="{BB962C8B-B14F-4D97-AF65-F5344CB8AC3E}">
        <p14:creationId xmlns:p14="http://schemas.microsoft.com/office/powerpoint/2010/main" val="3218541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îşlídé">
            <a:extLst>
              <a:ext uri="{FF2B5EF4-FFF2-40B4-BE49-F238E27FC236}">
                <a16:creationId xmlns:a16="http://schemas.microsoft.com/office/drawing/2014/main" id="{B090460B-C24A-408C-8574-3F70E0B5DBC5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-17020"/>
            <a:ext cx="12192000" cy="6885026"/>
          </a:xfrm>
          <a:prstGeom prst="rect">
            <a:avLst/>
          </a:prstGeom>
          <a:blipFill dpi="0" rotWithShape="1">
            <a:blip r:embed="rId2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alphaModFix amt="12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dk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F2957214-681F-4ACB-AA1F-14ACE229B42B}"/>
              </a:ext>
            </a:extLst>
          </p:cNvPr>
          <p:cNvGrpSpPr/>
          <p:nvPr userDrawn="1"/>
        </p:nvGrpSpPr>
        <p:grpSpPr>
          <a:xfrm flipH="1" flipV="1">
            <a:off x="10033000" y="4342169"/>
            <a:ext cx="2175086" cy="2768839"/>
            <a:chOff x="-1083009" y="-1005135"/>
            <a:chExt cx="3232530" cy="4114943"/>
          </a:xfrm>
          <a:solidFill>
            <a:schemeClr val="accent1">
              <a:alpha val="50000"/>
            </a:schemeClr>
          </a:solidFill>
        </p:grpSpPr>
        <p:sp>
          <p:nvSpPr>
            <p:cNvPr id="27" name="ísḷîde">
              <a:extLst>
                <a:ext uri="{FF2B5EF4-FFF2-40B4-BE49-F238E27FC236}">
                  <a16:creationId xmlns:a16="http://schemas.microsoft.com/office/drawing/2014/main" id="{7DDF4E4B-1727-4413-BBC0-94822DEA3BC8}"/>
                </a:ext>
              </a:extLst>
            </p:cNvPr>
            <p:cNvSpPr/>
            <p:nvPr/>
          </p:nvSpPr>
          <p:spPr>
            <a:xfrm>
              <a:off x="-1083009" y="-618098"/>
              <a:ext cx="576058" cy="576058"/>
            </a:xfrm>
            <a:custGeom>
              <a:avLst/>
              <a:gdLst>
                <a:gd name="connsiteX0" fmla="*/ 0 w 238029"/>
                <a:gd name="connsiteY0" fmla="*/ 238030 h 238029"/>
                <a:gd name="connsiteX1" fmla="*/ 238030 w 238029"/>
                <a:gd name="connsiteY1" fmla="*/ 0 h 238029"/>
                <a:gd name="connsiteX2" fmla="*/ 0 w 238029"/>
                <a:gd name="connsiteY2" fmla="*/ 0 h 238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029" h="238029">
                  <a:moveTo>
                    <a:pt x="0" y="238030"/>
                  </a:moveTo>
                  <a:lnTo>
                    <a:pt x="23803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8" name="îSḷiḋe">
              <a:extLst>
                <a:ext uri="{FF2B5EF4-FFF2-40B4-BE49-F238E27FC236}">
                  <a16:creationId xmlns:a16="http://schemas.microsoft.com/office/drawing/2014/main" id="{7ADAE588-0746-49B6-87C9-A4D73B987E3B}"/>
                </a:ext>
              </a:extLst>
            </p:cNvPr>
            <p:cNvSpPr/>
            <p:nvPr/>
          </p:nvSpPr>
          <p:spPr>
            <a:xfrm>
              <a:off x="-1083009" y="-583982"/>
              <a:ext cx="381502" cy="1052076"/>
            </a:xfrm>
            <a:custGeom>
              <a:avLst/>
              <a:gdLst>
                <a:gd name="connsiteX0" fmla="*/ 0 w 157638"/>
                <a:gd name="connsiteY0" fmla="*/ 434721 h 434721"/>
                <a:gd name="connsiteX1" fmla="*/ 157639 w 157638"/>
                <a:gd name="connsiteY1" fmla="*/ 277178 h 434721"/>
                <a:gd name="connsiteX2" fmla="*/ 157544 w 157638"/>
                <a:gd name="connsiteY2" fmla="*/ 0 h 434721"/>
                <a:gd name="connsiteX3" fmla="*/ 0 w 157638"/>
                <a:gd name="connsiteY3" fmla="*/ 157544 h 434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638" h="434721">
                  <a:moveTo>
                    <a:pt x="0" y="434721"/>
                  </a:moveTo>
                  <a:lnTo>
                    <a:pt x="157639" y="277178"/>
                  </a:lnTo>
                  <a:lnTo>
                    <a:pt x="157544" y="0"/>
                  </a:lnTo>
                  <a:lnTo>
                    <a:pt x="0" y="1575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9" name="ïṥlîḍe">
              <a:extLst>
                <a:ext uri="{FF2B5EF4-FFF2-40B4-BE49-F238E27FC236}">
                  <a16:creationId xmlns:a16="http://schemas.microsoft.com/office/drawing/2014/main" id="{AAEEA467-5CEA-42C1-A28B-DAA51D0FFDE7}"/>
                </a:ext>
              </a:extLst>
            </p:cNvPr>
            <p:cNvSpPr/>
            <p:nvPr/>
          </p:nvSpPr>
          <p:spPr>
            <a:xfrm>
              <a:off x="-1007170" y="-258493"/>
              <a:ext cx="251954" cy="251954"/>
            </a:xfrm>
            <a:custGeom>
              <a:avLst/>
              <a:gdLst>
                <a:gd name="connsiteX0" fmla="*/ 38291 w 104108"/>
                <a:gd name="connsiteY0" fmla="*/ 104108 h 104108"/>
                <a:gd name="connsiteX1" fmla="*/ 104108 w 104108"/>
                <a:gd name="connsiteY1" fmla="*/ 38291 h 104108"/>
                <a:gd name="connsiteX2" fmla="*/ 104108 w 104108"/>
                <a:gd name="connsiteY2" fmla="*/ 0 h 104108"/>
                <a:gd name="connsiteX3" fmla="*/ 0 w 104108"/>
                <a:gd name="connsiteY3" fmla="*/ 104108 h 104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108" h="104108">
                  <a:moveTo>
                    <a:pt x="38291" y="104108"/>
                  </a:moveTo>
                  <a:lnTo>
                    <a:pt x="104108" y="38291"/>
                  </a:lnTo>
                  <a:lnTo>
                    <a:pt x="104108" y="0"/>
                  </a:lnTo>
                  <a:lnTo>
                    <a:pt x="0" y="10410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0" name="íşļíḍê">
              <a:extLst>
                <a:ext uri="{FF2B5EF4-FFF2-40B4-BE49-F238E27FC236}">
                  <a16:creationId xmlns:a16="http://schemas.microsoft.com/office/drawing/2014/main" id="{8632F24A-8C3C-4210-AEE7-A0BB7A8650EF}"/>
                </a:ext>
              </a:extLst>
            </p:cNvPr>
            <p:cNvSpPr/>
            <p:nvPr/>
          </p:nvSpPr>
          <p:spPr>
            <a:xfrm>
              <a:off x="-1083009" y="959555"/>
              <a:ext cx="645905" cy="2150253"/>
            </a:xfrm>
            <a:custGeom>
              <a:avLst/>
              <a:gdLst>
                <a:gd name="connsiteX0" fmla="*/ 0 w 266890"/>
                <a:gd name="connsiteY0" fmla="*/ 888492 h 888491"/>
                <a:gd name="connsiteX1" fmla="*/ 266891 w 266890"/>
                <a:gd name="connsiteY1" fmla="*/ 621602 h 888491"/>
                <a:gd name="connsiteX2" fmla="*/ 266891 w 266890"/>
                <a:gd name="connsiteY2" fmla="*/ 0 h 888491"/>
                <a:gd name="connsiteX3" fmla="*/ 0 w 266890"/>
                <a:gd name="connsiteY3" fmla="*/ 266890 h 888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890" h="888491">
                  <a:moveTo>
                    <a:pt x="0" y="888492"/>
                  </a:moveTo>
                  <a:lnTo>
                    <a:pt x="266891" y="621602"/>
                  </a:lnTo>
                  <a:lnTo>
                    <a:pt x="266891" y="0"/>
                  </a:lnTo>
                  <a:lnTo>
                    <a:pt x="0" y="26689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1" name="iṥļiďê">
              <a:extLst>
                <a:ext uri="{FF2B5EF4-FFF2-40B4-BE49-F238E27FC236}">
                  <a16:creationId xmlns:a16="http://schemas.microsoft.com/office/drawing/2014/main" id="{E05B2F52-6D86-4075-A559-9A83824B9CB4}"/>
                </a:ext>
              </a:extLst>
            </p:cNvPr>
            <p:cNvSpPr/>
            <p:nvPr/>
          </p:nvSpPr>
          <p:spPr>
            <a:xfrm>
              <a:off x="-812844" y="-878120"/>
              <a:ext cx="222677" cy="222677"/>
            </a:xfrm>
            <a:custGeom>
              <a:avLst/>
              <a:gdLst>
                <a:gd name="connsiteX0" fmla="*/ 33814 w 92011"/>
                <a:gd name="connsiteY0" fmla="*/ 92012 h 92011"/>
                <a:gd name="connsiteX1" fmla="*/ 92011 w 92011"/>
                <a:gd name="connsiteY1" fmla="*/ 33909 h 92011"/>
                <a:gd name="connsiteX2" fmla="*/ 92011 w 92011"/>
                <a:gd name="connsiteY2" fmla="*/ 0 h 92011"/>
                <a:gd name="connsiteX3" fmla="*/ 0 w 92011"/>
                <a:gd name="connsiteY3" fmla="*/ 92012 h 92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011" h="92011">
                  <a:moveTo>
                    <a:pt x="33814" y="92012"/>
                  </a:moveTo>
                  <a:lnTo>
                    <a:pt x="92011" y="33909"/>
                  </a:lnTo>
                  <a:lnTo>
                    <a:pt x="92011" y="0"/>
                  </a:lnTo>
                  <a:lnTo>
                    <a:pt x="0" y="9201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2" name="ïş1ïḋê">
              <a:extLst>
                <a:ext uri="{FF2B5EF4-FFF2-40B4-BE49-F238E27FC236}">
                  <a16:creationId xmlns:a16="http://schemas.microsoft.com/office/drawing/2014/main" id="{8B045B33-8512-472B-8615-548A661F892C}"/>
                </a:ext>
              </a:extLst>
            </p:cNvPr>
            <p:cNvSpPr/>
            <p:nvPr/>
          </p:nvSpPr>
          <p:spPr>
            <a:xfrm>
              <a:off x="-1083009" y="-725750"/>
              <a:ext cx="1625138" cy="2994864"/>
            </a:xfrm>
            <a:custGeom>
              <a:avLst/>
              <a:gdLst>
                <a:gd name="connsiteX0" fmla="*/ 0 w 671512"/>
                <a:gd name="connsiteY0" fmla="*/ 1237488 h 1237487"/>
                <a:gd name="connsiteX1" fmla="*/ 671513 w 671512"/>
                <a:gd name="connsiteY1" fmla="*/ 565976 h 1237487"/>
                <a:gd name="connsiteX2" fmla="*/ 671513 w 671512"/>
                <a:gd name="connsiteY2" fmla="*/ 0 h 1237487"/>
                <a:gd name="connsiteX3" fmla="*/ 0 w 671512"/>
                <a:gd name="connsiteY3" fmla="*/ 671608 h 1237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1512" h="1237487">
                  <a:moveTo>
                    <a:pt x="0" y="1237488"/>
                  </a:moveTo>
                  <a:lnTo>
                    <a:pt x="671513" y="565976"/>
                  </a:lnTo>
                  <a:lnTo>
                    <a:pt x="671513" y="0"/>
                  </a:lnTo>
                  <a:lnTo>
                    <a:pt x="0" y="67160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3" name="isļîḓe">
              <a:extLst>
                <a:ext uri="{FF2B5EF4-FFF2-40B4-BE49-F238E27FC236}">
                  <a16:creationId xmlns:a16="http://schemas.microsoft.com/office/drawing/2014/main" id="{6C2EE898-9106-42AD-BFE2-32B780C88E8B}"/>
                </a:ext>
              </a:extLst>
            </p:cNvPr>
            <p:cNvSpPr/>
            <p:nvPr/>
          </p:nvSpPr>
          <p:spPr>
            <a:xfrm>
              <a:off x="-1083009" y="288292"/>
              <a:ext cx="1508728" cy="1508728"/>
            </a:xfrm>
            <a:custGeom>
              <a:avLst/>
              <a:gdLst>
                <a:gd name="connsiteX0" fmla="*/ 0 w 623411"/>
                <a:gd name="connsiteY0" fmla="*/ 623411 h 623411"/>
                <a:gd name="connsiteX1" fmla="*/ 623411 w 623411"/>
                <a:gd name="connsiteY1" fmla="*/ 0 h 623411"/>
                <a:gd name="connsiteX2" fmla="*/ 211550 w 623411"/>
                <a:gd name="connsiteY2" fmla="*/ 0 h 623411"/>
                <a:gd name="connsiteX3" fmla="*/ 0 w 623411"/>
                <a:gd name="connsiteY3" fmla="*/ 211550 h 623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3411" h="623411">
                  <a:moveTo>
                    <a:pt x="0" y="623411"/>
                  </a:moveTo>
                  <a:lnTo>
                    <a:pt x="623411" y="0"/>
                  </a:lnTo>
                  <a:lnTo>
                    <a:pt x="211550" y="0"/>
                  </a:lnTo>
                  <a:lnTo>
                    <a:pt x="0" y="2115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4" name="ïṩlíḓe">
              <a:extLst>
                <a:ext uri="{FF2B5EF4-FFF2-40B4-BE49-F238E27FC236}">
                  <a16:creationId xmlns:a16="http://schemas.microsoft.com/office/drawing/2014/main" id="{818A0A75-934C-4A7F-82F6-6320B55B22FB}"/>
                </a:ext>
              </a:extLst>
            </p:cNvPr>
            <p:cNvSpPr/>
            <p:nvPr/>
          </p:nvSpPr>
          <p:spPr>
            <a:xfrm>
              <a:off x="-1083009" y="-917999"/>
              <a:ext cx="2160627" cy="2160395"/>
            </a:xfrm>
            <a:custGeom>
              <a:avLst/>
              <a:gdLst>
                <a:gd name="connsiteX0" fmla="*/ 272320 w 892778"/>
                <a:gd name="connsiteY0" fmla="*/ 0 h 892682"/>
                <a:gd name="connsiteX1" fmla="*/ 0 w 892778"/>
                <a:gd name="connsiteY1" fmla="*/ 272320 h 892682"/>
                <a:gd name="connsiteX2" fmla="*/ 0 w 892778"/>
                <a:gd name="connsiteY2" fmla="*/ 892683 h 892682"/>
                <a:gd name="connsiteX3" fmla="*/ 892778 w 892778"/>
                <a:gd name="connsiteY3" fmla="*/ 0 h 892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2778" h="892682">
                  <a:moveTo>
                    <a:pt x="272320" y="0"/>
                  </a:moveTo>
                  <a:lnTo>
                    <a:pt x="0" y="272320"/>
                  </a:lnTo>
                  <a:lnTo>
                    <a:pt x="0" y="892683"/>
                  </a:lnTo>
                  <a:lnTo>
                    <a:pt x="892778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5" name="isļiďe">
              <a:extLst>
                <a:ext uri="{FF2B5EF4-FFF2-40B4-BE49-F238E27FC236}">
                  <a16:creationId xmlns:a16="http://schemas.microsoft.com/office/drawing/2014/main" id="{AF80FB2B-A082-4AB7-9753-9B33702259BC}"/>
                </a:ext>
              </a:extLst>
            </p:cNvPr>
            <p:cNvSpPr/>
            <p:nvPr/>
          </p:nvSpPr>
          <p:spPr>
            <a:xfrm>
              <a:off x="870616" y="-617868"/>
              <a:ext cx="597728" cy="597728"/>
            </a:xfrm>
            <a:custGeom>
              <a:avLst/>
              <a:gdLst>
                <a:gd name="connsiteX0" fmla="*/ 156115 w 246983"/>
                <a:gd name="connsiteY0" fmla="*/ 0 h 246983"/>
                <a:gd name="connsiteX1" fmla="*/ 0 w 246983"/>
                <a:gd name="connsiteY1" fmla="*/ 156210 h 246983"/>
                <a:gd name="connsiteX2" fmla="*/ 0 w 246983"/>
                <a:gd name="connsiteY2" fmla="*/ 246983 h 246983"/>
                <a:gd name="connsiteX3" fmla="*/ 246983 w 246983"/>
                <a:gd name="connsiteY3" fmla="*/ 0 h 246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983" h="246983">
                  <a:moveTo>
                    <a:pt x="156115" y="0"/>
                  </a:moveTo>
                  <a:lnTo>
                    <a:pt x="0" y="156210"/>
                  </a:lnTo>
                  <a:lnTo>
                    <a:pt x="0" y="246983"/>
                  </a:lnTo>
                  <a:lnTo>
                    <a:pt x="2469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6" name="isḷïḓé">
              <a:extLst>
                <a:ext uri="{FF2B5EF4-FFF2-40B4-BE49-F238E27FC236}">
                  <a16:creationId xmlns:a16="http://schemas.microsoft.com/office/drawing/2014/main" id="{A43ECDB7-3B71-45BD-9B12-05C1F36B5145}"/>
                </a:ext>
              </a:extLst>
            </p:cNvPr>
            <p:cNvSpPr/>
            <p:nvPr/>
          </p:nvSpPr>
          <p:spPr>
            <a:xfrm>
              <a:off x="332820" y="-891491"/>
              <a:ext cx="156519" cy="156289"/>
            </a:xfrm>
            <a:custGeom>
              <a:avLst/>
              <a:gdLst>
                <a:gd name="connsiteX0" fmla="*/ 40958 w 64674"/>
                <a:gd name="connsiteY0" fmla="*/ 0 h 64579"/>
                <a:gd name="connsiteX1" fmla="*/ 0 w 64674"/>
                <a:gd name="connsiteY1" fmla="*/ 40862 h 64579"/>
                <a:gd name="connsiteX2" fmla="*/ 0 w 64674"/>
                <a:gd name="connsiteY2" fmla="*/ 64580 h 64579"/>
                <a:gd name="connsiteX3" fmla="*/ 64675 w 64674"/>
                <a:gd name="connsiteY3" fmla="*/ 0 h 64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674" h="64579">
                  <a:moveTo>
                    <a:pt x="40958" y="0"/>
                  </a:moveTo>
                  <a:lnTo>
                    <a:pt x="0" y="40862"/>
                  </a:lnTo>
                  <a:lnTo>
                    <a:pt x="0" y="64580"/>
                  </a:lnTo>
                  <a:lnTo>
                    <a:pt x="64675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7" name="íṩlïḋè">
              <a:extLst>
                <a:ext uri="{FF2B5EF4-FFF2-40B4-BE49-F238E27FC236}">
                  <a16:creationId xmlns:a16="http://schemas.microsoft.com/office/drawing/2014/main" id="{6A5F6947-3C31-4E1A-945E-F2C34FD331DD}"/>
                </a:ext>
              </a:extLst>
            </p:cNvPr>
            <p:cNvSpPr/>
            <p:nvPr/>
          </p:nvSpPr>
          <p:spPr>
            <a:xfrm>
              <a:off x="-1083009" y="-917999"/>
              <a:ext cx="577672" cy="2371551"/>
            </a:xfrm>
            <a:custGeom>
              <a:avLst/>
              <a:gdLst>
                <a:gd name="connsiteX0" fmla="*/ 95441 w 238696"/>
                <a:gd name="connsiteY0" fmla="*/ 0 h 979932"/>
                <a:gd name="connsiteX1" fmla="*/ 0 w 238696"/>
                <a:gd name="connsiteY1" fmla="*/ 95345 h 979932"/>
                <a:gd name="connsiteX2" fmla="*/ 0 w 238696"/>
                <a:gd name="connsiteY2" fmla="*/ 979932 h 979932"/>
                <a:gd name="connsiteX3" fmla="*/ 238697 w 238696"/>
                <a:gd name="connsiteY3" fmla="*/ 741236 h 979932"/>
                <a:gd name="connsiteX4" fmla="*/ 238697 w 238696"/>
                <a:gd name="connsiteY4" fmla="*/ 0 h 979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696" h="979932">
                  <a:moveTo>
                    <a:pt x="95441" y="0"/>
                  </a:moveTo>
                  <a:lnTo>
                    <a:pt x="0" y="95345"/>
                  </a:lnTo>
                  <a:lnTo>
                    <a:pt x="0" y="979932"/>
                  </a:lnTo>
                  <a:lnTo>
                    <a:pt x="238697" y="741236"/>
                  </a:lnTo>
                  <a:lnTo>
                    <a:pt x="238697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8" name="ïslíḍe">
              <a:extLst>
                <a:ext uri="{FF2B5EF4-FFF2-40B4-BE49-F238E27FC236}">
                  <a16:creationId xmlns:a16="http://schemas.microsoft.com/office/drawing/2014/main" id="{C3637B9E-6675-4B8C-BD62-EA8969B7A79F}"/>
                </a:ext>
              </a:extLst>
            </p:cNvPr>
            <p:cNvSpPr/>
            <p:nvPr/>
          </p:nvSpPr>
          <p:spPr>
            <a:xfrm>
              <a:off x="-1059727" y="-917999"/>
              <a:ext cx="372974" cy="82294"/>
            </a:xfrm>
            <a:custGeom>
              <a:avLst/>
              <a:gdLst>
                <a:gd name="connsiteX0" fmla="*/ 34004 w 154114"/>
                <a:gd name="connsiteY0" fmla="*/ 0 h 34004"/>
                <a:gd name="connsiteX1" fmla="*/ 0 w 154114"/>
                <a:gd name="connsiteY1" fmla="*/ 34004 h 34004"/>
                <a:gd name="connsiteX2" fmla="*/ 120110 w 154114"/>
                <a:gd name="connsiteY2" fmla="*/ 34004 h 34004"/>
                <a:gd name="connsiteX3" fmla="*/ 154115 w 154114"/>
                <a:gd name="connsiteY3" fmla="*/ 0 h 34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14" h="34004">
                  <a:moveTo>
                    <a:pt x="34004" y="0"/>
                  </a:moveTo>
                  <a:lnTo>
                    <a:pt x="0" y="34004"/>
                  </a:lnTo>
                  <a:lnTo>
                    <a:pt x="120110" y="34004"/>
                  </a:lnTo>
                  <a:lnTo>
                    <a:pt x="154115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9" name="íŝlíḍê">
              <a:extLst>
                <a:ext uri="{FF2B5EF4-FFF2-40B4-BE49-F238E27FC236}">
                  <a16:creationId xmlns:a16="http://schemas.microsoft.com/office/drawing/2014/main" id="{9F17CD75-606A-46C7-A0B1-8F7422CE2F86}"/>
                </a:ext>
              </a:extLst>
            </p:cNvPr>
            <p:cNvSpPr/>
            <p:nvPr/>
          </p:nvSpPr>
          <p:spPr>
            <a:xfrm>
              <a:off x="-794403" y="-917999"/>
              <a:ext cx="1330537" cy="425532"/>
            </a:xfrm>
            <a:custGeom>
              <a:avLst/>
              <a:gdLst>
                <a:gd name="connsiteX0" fmla="*/ 175927 w 549782"/>
                <a:gd name="connsiteY0" fmla="*/ 0 h 175831"/>
                <a:gd name="connsiteX1" fmla="*/ 0 w 549782"/>
                <a:gd name="connsiteY1" fmla="*/ 175832 h 175831"/>
                <a:gd name="connsiteX2" fmla="*/ 373856 w 549782"/>
                <a:gd name="connsiteY2" fmla="*/ 175832 h 175831"/>
                <a:gd name="connsiteX3" fmla="*/ 549783 w 549782"/>
                <a:gd name="connsiteY3" fmla="*/ 0 h 175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9782" h="175831">
                  <a:moveTo>
                    <a:pt x="175927" y="0"/>
                  </a:moveTo>
                  <a:lnTo>
                    <a:pt x="0" y="175832"/>
                  </a:lnTo>
                  <a:lnTo>
                    <a:pt x="373856" y="175832"/>
                  </a:lnTo>
                  <a:lnTo>
                    <a:pt x="5497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0" name="îŝḻîďé">
              <a:extLst>
                <a:ext uri="{FF2B5EF4-FFF2-40B4-BE49-F238E27FC236}">
                  <a16:creationId xmlns:a16="http://schemas.microsoft.com/office/drawing/2014/main" id="{DFE79039-284E-40A4-B8F4-6A2353B3D894}"/>
                </a:ext>
              </a:extLst>
            </p:cNvPr>
            <p:cNvSpPr/>
            <p:nvPr/>
          </p:nvSpPr>
          <p:spPr>
            <a:xfrm>
              <a:off x="1265490" y="-917999"/>
              <a:ext cx="675181" cy="675181"/>
            </a:xfrm>
            <a:custGeom>
              <a:avLst/>
              <a:gdLst>
                <a:gd name="connsiteX0" fmla="*/ 0 w 278987"/>
                <a:gd name="connsiteY0" fmla="*/ 0 h 278987"/>
                <a:gd name="connsiteX1" fmla="*/ 0 w 278987"/>
                <a:gd name="connsiteY1" fmla="*/ 278987 h 278987"/>
                <a:gd name="connsiteX2" fmla="*/ 278987 w 278987"/>
                <a:gd name="connsiteY2" fmla="*/ 0 h 278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8987" h="278987">
                  <a:moveTo>
                    <a:pt x="0" y="0"/>
                  </a:moveTo>
                  <a:lnTo>
                    <a:pt x="0" y="278987"/>
                  </a:lnTo>
                  <a:lnTo>
                    <a:pt x="278987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1" name="íṧḻïďe">
              <a:extLst>
                <a:ext uri="{FF2B5EF4-FFF2-40B4-BE49-F238E27FC236}">
                  <a16:creationId xmlns:a16="http://schemas.microsoft.com/office/drawing/2014/main" id="{402AE2A3-32C0-4E90-B5AF-762314906E2E}"/>
                </a:ext>
              </a:extLst>
            </p:cNvPr>
            <p:cNvSpPr/>
            <p:nvPr/>
          </p:nvSpPr>
          <p:spPr>
            <a:xfrm>
              <a:off x="-1083009" y="-614180"/>
              <a:ext cx="777068" cy="776838"/>
            </a:xfrm>
            <a:custGeom>
              <a:avLst/>
              <a:gdLst>
                <a:gd name="connsiteX0" fmla="*/ 0 w 321087"/>
                <a:gd name="connsiteY0" fmla="*/ 320993 h 320992"/>
                <a:gd name="connsiteX1" fmla="*/ 321088 w 321087"/>
                <a:gd name="connsiteY1" fmla="*/ 0 h 320992"/>
                <a:gd name="connsiteX2" fmla="*/ 200692 w 321087"/>
                <a:gd name="connsiteY2" fmla="*/ 0 h 320992"/>
                <a:gd name="connsiteX3" fmla="*/ 0 w 321087"/>
                <a:gd name="connsiteY3" fmla="*/ 200692 h 320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1087" h="320992">
                  <a:moveTo>
                    <a:pt x="0" y="320993"/>
                  </a:moveTo>
                  <a:lnTo>
                    <a:pt x="321088" y="0"/>
                  </a:lnTo>
                  <a:lnTo>
                    <a:pt x="200692" y="0"/>
                  </a:lnTo>
                  <a:lnTo>
                    <a:pt x="0" y="20069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2" name="isľiḋè">
              <a:extLst>
                <a:ext uri="{FF2B5EF4-FFF2-40B4-BE49-F238E27FC236}">
                  <a16:creationId xmlns:a16="http://schemas.microsoft.com/office/drawing/2014/main" id="{550C2F6D-1FA8-4B5F-B7F2-C3D7DC119D70}"/>
                </a:ext>
              </a:extLst>
            </p:cNvPr>
            <p:cNvSpPr/>
            <p:nvPr/>
          </p:nvSpPr>
          <p:spPr>
            <a:xfrm>
              <a:off x="-875774" y="-917999"/>
              <a:ext cx="1385863" cy="1385631"/>
            </a:xfrm>
            <a:custGeom>
              <a:avLst/>
              <a:gdLst>
                <a:gd name="connsiteX0" fmla="*/ 312420 w 572643"/>
                <a:gd name="connsiteY0" fmla="*/ 0 h 572547"/>
                <a:gd name="connsiteX1" fmla="*/ 0 w 572643"/>
                <a:gd name="connsiteY1" fmla="*/ 312325 h 572547"/>
                <a:gd name="connsiteX2" fmla="*/ 0 w 572643"/>
                <a:gd name="connsiteY2" fmla="*/ 572548 h 572547"/>
                <a:gd name="connsiteX3" fmla="*/ 572643 w 572643"/>
                <a:gd name="connsiteY3" fmla="*/ 0 h 572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2643" h="572547">
                  <a:moveTo>
                    <a:pt x="312420" y="0"/>
                  </a:moveTo>
                  <a:lnTo>
                    <a:pt x="0" y="312325"/>
                  </a:lnTo>
                  <a:lnTo>
                    <a:pt x="0" y="572548"/>
                  </a:lnTo>
                  <a:lnTo>
                    <a:pt x="57264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3" name="i$1ïḋé">
              <a:extLst>
                <a:ext uri="{FF2B5EF4-FFF2-40B4-BE49-F238E27FC236}">
                  <a16:creationId xmlns:a16="http://schemas.microsoft.com/office/drawing/2014/main" id="{FDA91EE5-CBA9-46F3-935D-6AF6FAC83B1E}"/>
                </a:ext>
              </a:extLst>
            </p:cNvPr>
            <p:cNvSpPr/>
            <p:nvPr/>
          </p:nvSpPr>
          <p:spPr>
            <a:xfrm>
              <a:off x="1582221" y="-1005135"/>
              <a:ext cx="567300" cy="567300"/>
            </a:xfrm>
            <a:custGeom>
              <a:avLst/>
              <a:gdLst>
                <a:gd name="connsiteX0" fmla="*/ 94583 w 234410"/>
                <a:gd name="connsiteY0" fmla="*/ 0 h 234410"/>
                <a:gd name="connsiteX1" fmla="*/ 0 w 234410"/>
                <a:gd name="connsiteY1" fmla="*/ 94583 h 234410"/>
                <a:gd name="connsiteX2" fmla="*/ 0 w 234410"/>
                <a:gd name="connsiteY2" fmla="*/ 234410 h 234410"/>
                <a:gd name="connsiteX3" fmla="*/ 234410 w 234410"/>
                <a:gd name="connsiteY3" fmla="*/ 0 h 234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4410" h="234410">
                  <a:moveTo>
                    <a:pt x="94583" y="0"/>
                  </a:moveTo>
                  <a:lnTo>
                    <a:pt x="0" y="94583"/>
                  </a:lnTo>
                  <a:lnTo>
                    <a:pt x="0" y="234410"/>
                  </a:lnTo>
                  <a:lnTo>
                    <a:pt x="23441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id="{0A646BD6-4D9B-4A2F-92C6-34DDE0E0E1EC}"/>
              </a:ext>
            </a:extLst>
          </p:cNvPr>
          <p:cNvGrpSpPr/>
          <p:nvPr userDrawn="1"/>
        </p:nvGrpSpPr>
        <p:grpSpPr>
          <a:xfrm>
            <a:off x="0" y="-186450"/>
            <a:ext cx="1295400" cy="1649017"/>
            <a:chOff x="-1083009" y="-1005135"/>
            <a:chExt cx="3232530" cy="4114943"/>
          </a:xfrm>
          <a:solidFill>
            <a:schemeClr val="accent1">
              <a:alpha val="50000"/>
            </a:schemeClr>
          </a:solidFill>
        </p:grpSpPr>
        <p:sp>
          <p:nvSpPr>
            <p:cNvPr id="9" name="îšḷíḑe">
              <a:extLst>
                <a:ext uri="{FF2B5EF4-FFF2-40B4-BE49-F238E27FC236}">
                  <a16:creationId xmlns:a16="http://schemas.microsoft.com/office/drawing/2014/main" id="{FDDB6D85-8CF0-41D8-A6D1-FAE4FE791C5F}"/>
                </a:ext>
              </a:extLst>
            </p:cNvPr>
            <p:cNvSpPr/>
            <p:nvPr/>
          </p:nvSpPr>
          <p:spPr>
            <a:xfrm>
              <a:off x="-1083009" y="-618098"/>
              <a:ext cx="576058" cy="576058"/>
            </a:xfrm>
            <a:custGeom>
              <a:avLst/>
              <a:gdLst>
                <a:gd name="connsiteX0" fmla="*/ 0 w 238029"/>
                <a:gd name="connsiteY0" fmla="*/ 238030 h 238029"/>
                <a:gd name="connsiteX1" fmla="*/ 238030 w 238029"/>
                <a:gd name="connsiteY1" fmla="*/ 0 h 238029"/>
                <a:gd name="connsiteX2" fmla="*/ 0 w 238029"/>
                <a:gd name="connsiteY2" fmla="*/ 0 h 238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029" h="238029">
                  <a:moveTo>
                    <a:pt x="0" y="238030"/>
                  </a:moveTo>
                  <a:lnTo>
                    <a:pt x="23803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0" name="ïŝḷïḍe">
              <a:extLst>
                <a:ext uri="{FF2B5EF4-FFF2-40B4-BE49-F238E27FC236}">
                  <a16:creationId xmlns:a16="http://schemas.microsoft.com/office/drawing/2014/main" id="{F2123D1E-8117-44C1-815D-DF62CA7936D4}"/>
                </a:ext>
              </a:extLst>
            </p:cNvPr>
            <p:cNvSpPr/>
            <p:nvPr/>
          </p:nvSpPr>
          <p:spPr>
            <a:xfrm>
              <a:off x="-1083009" y="-583982"/>
              <a:ext cx="381502" cy="1052076"/>
            </a:xfrm>
            <a:custGeom>
              <a:avLst/>
              <a:gdLst>
                <a:gd name="connsiteX0" fmla="*/ 0 w 157638"/>
                <a:gd name="connsiteY0" fmla="*/ 434721 h 434721"/>
                <a:gd name="connsiteX1" fmla="*/ 157639 w 157638"/>
                <a:gd name="connsiteY1" fmla="*/ 277178 h 434721"/>
                <a:gd name="connsiteX2" fmla="*/ 157544 w 157638"/>
                <a:gd name="connsiteY2" fmla="*/ 0 h 434721"/>
                <a:gd name="connsiteX3" fmla="*/ 0 w 157638"/>
                <a:gd name="connsiteY3" fmla="*/ 157544 h 434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638" h="434721">
                  <a:moveTo>
                    <a:pt x="0" y="434721"/>
                  </a:moveTo>
                  <a:lnTo>
                    <a:pt x="157639" y="277178"/>
                  </a:lnTo>
                  <a:lnTo>
                    <a:pt x="157544" y="0"/>
                  </a:lnTo>
                  <a:lnTo>
                    <a:pt x="0" y="1575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1" name="îšľíḍé">
              <a:extLst>
                <a:ext uri="{FF2B5EF4-FFF2-40B4-BE49-F238E27FC236}">
                  <a16:creationId xmlns:a16="http://schemas.microsoft.com/office/drawing/2014/main" id="{AF75BD6F-2EAD-4280-A812-538AE6550552}"/>
                </a:ext>
              </a:extLst>
            </p:cNvPr>
            <p:cNvSpPr/>
            <p:nvPr/>
          </p:nvSpPr>
          <p:spPr>
            <a:xfrm>
              <a:off x="-1007170" y="-258493"/>
              <a:ext cx="251954" cy="251954"/>
            </a:xfrm>
            <a:custGeom>
              <a:avLst/>
              <a:gdLst>
                <a:gd name="connsiteX0" fmla="*/ 38291 w 104108"/>
                <a:gd name="connsiteY0" fmla="*/ 104108 h 104108"/>
                <a:gd name="connsiteX1" fmla="*/ 104108 w 104108"/>
                <a:gd name="connsiteY1" fmla="*/ 38291 h 104108"/>
                <a:gd name="connsiteX2" fmla="*/ 104108 w 104108"/>
                <a:gd name="connsiteY2" fmla="*/ 0 h 104108"/>
                <a:gd name="connsiteX3" fmla="*/ 0 w 104108"/>
                <a:gd name="connsiteY3" fmla="*/ 104108 h 104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108" h="104108">
                  <a:moveTo>
                    <a:pt x="38291" y="104108"/>
                  </a:moveTo>
                  <a:lnTo>
                    <a:pt x="104108" y="38291"/>
                  </a:lnTo>
                  <a:lnTo>
                    <a:pt x="104108" y="0"/>
                  </a:lnTo>
                  <a:lnTo>
                    <a:pt x="0" y="10410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2" name="íSliḋè">
              <a:extLst>
                <a:ext uri="{FF2B5EF4-FFF2-40B4-BE49-F238E27FC236}">
                  <a16:creationId xmlns:a16="http://schemas.microsoft.com/office/drawing/2014/main" id="{0A13AB88-0BB0-4EB4-BA3D-71811EDD6A83}"/>
                </a:ext>
              </a:extLst>
            </p:cNvPr>
            <p:cNvSpPr/>
            <p:nvPr/>
          </p:nvSpPr>
          <p:spPr>
            <a:xfrm>
              <a:off x="-1083009" y="959555"/>
              <a:ext cx="645905" cy="2150253"/>
            </a:xfrm>
            <a:custGeom>
              <a:avLst/>
              <a:gdLst>
                <a:gd name="connsiteX0" fmla="*/ 0 w 266890"/>
                <a:gd name="connsiteY0" fmla="*/ 888492 h 888491"/>
                <a:gd name="connsiteX1" fmla="*/ 266891 w 266890"/>
                <a:gd name="connsiteY1" fmla="*/ 621602 h 888491"/>
                <a:gd name="connsiteX2" fmla="*/ 266891 w 266890"/>
                <a:gd name="connsiteY2" fmla="*/ 0 h 888491"/>
                <a:gd name="connsiteX3" fmla="*/ 0 w 266890"/>
                <a:gd name="connsiteY3" fmla="*/ 266890 h 888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890" h="888491">
                  <a:moveTo>
                    <a:pt x="0" y="888492"/>
                  </a:moveTo>
                  <a:lnTo>
                    <a:pt x="266891" y="621602"/>
                  </a:lnTo>
                  <a:lnTo>
                    <a:pt x="266891" y="0"/>
                  </a:lnTo>
                  <a:lnTo>
                    <a:pt x="0" y="26689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3" name="ïṩľïḋe">
              <a:extLst>
                <a:ext uri="{FF2B5EF4-FFF2-40B4-BE49-F238E27FC236}">
                  <a16:creationId xmlns:a16="http://schemas.microsoft.com/office/drawing/2014/main" id="{AB66F921-293F-40A0-80B9-23DED99E0772}"/>
                </a:ext>
              </a:extLst>
            </p:cNvPr>
            <p:cNvSpPr/>
            <p:nvPr/>
          </p:nvSpPr>
          <p:spPr>
            <a:xfrm>
              <a:off x="-812844" y="-878120"/>
              <a:ext cx="222677" cy="222677"/>
            </a:xfrm>
            <a:custGeom>
              <a:avLst/>
              <a:gdLst>
                <a:gd name="connsiteX0" fmla="*/ 33814 w 92011"/>
                <a:gd name="connsiteY0" fmla="*/ 92012 h 92011"/>
                <a:gd name="connsiteX1" fmla="*/ 92011 w 92011"/>
                <a:gd name="connsiteY1" fmla="*/ 33909 h 92011"/>
                <a:gd name="connsiteX2" fmla="*/ 92011 w 92011"/>
                <a:gd name="connsiteY2" fmla="*/ 0 h 92011"/>
                <a:gd name="connsiteX3" fmla="*/ 0 w 92011"/>
                <a:gd name="connsiteY3" fmla="*/ 92012 h 92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011" h="92011">
                  <a:moveTo>
                    <a:pt x="33814" y="92012"/>
                  </a:moveTo>
                  <a:lnTo>
                    <a:pt x="92011" y="33909"/>
                  </a:lnTo>
                  <a:lnTo>
                    <a:pt x="92011" y="0"/>
                  </a:lnTo>
                  <a:lnTo>
                    <a:pt x="0" y="9201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4" name="ïṣľíďe">
              <a:extLst>
                <a:ext uri="{FF2B5EF4-FFF2-40B4-BE49-F238E27FC236}">
                  <a16:creationId xmlns:a16="http://schemas.microsoft.com/office/drawing/2014/main" id="{EA919778-7B2E-4092-A713-6442A2520046}"/>
                </a:ext>
              </a:extLst>
            </p:cNvPr>
            <p:cNvSpPr/>
            <p:nvPr/>
          </p:nvSpPr>
          <p:spPr>
            <a:xfrm>
              <a:off x="-1083009" y="-725750"/>
              <a:ext cx="1625138" cy="2994864"/>
            </a:xfrm>
            <a:custGeom>
              <a:avLst/>
              <a:gdLst>
                <a:gd name="connsiteX0" fmla="*/ 0 w 671512"/>
                <a:gd name="connsiteY0" fmla="*/ 1237488 h 1237487"/>
                <a:gd name="connsiteX1" fmla="*/ 671513 w 671512"/>
                <a:gd name="connsiteY1" fmla="*/ 565976 h 1237487"/>
                <a:gd name="connsiteX2" fmla="*/ 671513 w 671512"/>
                <a:gd name="connsiteY2" fmla="*/ 0 h 1237487"/>
                <a:gd name="connsiteX3" fmla="*/ 0 w 671512"/>
                <a:gd name="connsiteY3" fmla="*/ 671608 h 1237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1512" h="1237487">
                  <a:moveTo>
                    <a:pt x="0" y="1237488"/>
                  </a:moveTo>
                  <a:lnTo>
                    <a:pt x="671513" y="565976"/>
                  </a:lnTo>
                  <a:lnTo>
                    <a:pt x="671513" y="0"/>
                  </a:lnTo>
                  <a:lnTo>
                    <a:pt x="0" y="67160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5" name="iS1îďe">
              <a:extLst>
                <a:ext uri="{FF2B5EF4-FFF2-40B4-BE49-F238E27FC236}">
                  <a16:creationId xmlns:a16="http://schemas.microsoft.com/office/drawing/2014/main" id="{6F33BA88-C8B7-485B-A286-4ECCDC89D57A}"/>
                </a:ext>
              </a:extLst>
            </p:cNvPr>
            <p:cNvSpPr/>
            <p:nvPr/>
          </p:nvSpPr>
          <p:spPr>
            <a:xfrm>
              <a:off x="-1083009" y="288292"/>
              <a:ext cx="1508728" cy="1508728"/>
            </a:xfrm>
            <a:custGeom>
              <a:avLst/>
              <a:gdLst>
                <a:gd name="connsiteX0" fmla="*/ 0 w 623411"/>
                <a:gd name="connsiteY0" fmla="*/ 623411 h 623411"/>
                <a:gd name="connsiteX1" fmla="*/ 623411 w 623411"/>
                <a:gd name="connsiteY1" fmla="*/ 0 h 623411"/>
                <a:gd name="connsiteX2" fmla="*/ 211550 w 623411"/>
                <a:gd name="connsiteY2" fmla="*/ 0 h 623411"/>
                <a:gd name="connsiteX3" fmla="*/ 0 w 623411"/>
                <a:gd name="connsiteY3" fmla="*/ 211550 h 623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3411" h="623411">
                  <a:moveTo>
                    <a:pt x="0" y="623411"/>
                  </a:moveTo>
                  <a:lnTo>
                    <a:pt x="623411" y="0"/>
                  </a:lnTo>
                  <a:lnTo>
                    <a:pt x="211550" y="0"/>
                  </a:lnTo>
                  <a:lnTo>
                    <a:pt x="0" y="2115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6" name="íśļíḍè">
              <a:extLst>
                <a:ext uri="{FF2B5EF4-FFF2-40B4-BE49-F238E27FC236}">
                  <a16:creationId xmlns:a16="http://schemas.microsoft.com/office/drawing/2014/main" id="{A4CA9CA4-D988-492C-B348-53CBE71E5603}"/>
                </a:ext>
              </a:extLst>
            </p:cNvPr>
            <p:cNvSpPr/>
            <p:nvPr/>
          </p:nvSpPr>
          <p:spPr>
            <a:xfrm>
              <a:off x="-1083009" y="-917999"/>
              <a:ext cx="2160627" cy="2160395"/>
            </a:xfrm>
            <a:custGeom>
              <a:avLst/>
              <a:gdLst>
                <a:gd name="connsiteX0" fmla="*/ 272320 w 892778"/>
                <a:gd name="connsiteY0" fmla="*/ 0 h 892682"/>
                <a:gd name="connsiteX1" fmla="*/ 0 w 892778"/>
                <a:gd name="connsiteY1" fmla="*/ 272320 h 892682"/>
                <a:gd name="connsiteX2" fmla="*/ 0 w 892778"/>
                <a:gd name="connsiteY2" fmla="*/ 892683 h 892682"/>
                <a:gd name="connsiteX3" fmla="*/ 892778 w 892778"/>
                <a:gd name="connsiteY3" fmla="*/ 0 h 892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2778" h="892682">
                  <a:moveTo>
                    <a:pt x="272320" y="0"/>
                  </a:moveTo>
                  <a:lnTo>
                    <a:pt x="0" y="272320"/>
                  </a:lnTo>
                  <a:lnTo>
                    <a:pt x="0" y="892683"/>
                  </a:lnTo>
                  <a:lnTo>
                    <a:pt x="892778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7" name="ïṥḷîḍè">
              <a:extLst>
                <a:ext uri="{FF2B5EF4-FFF2-40B4-BE49-F238E27FC236}">
                  <a16:creationId xmlns:a16="http://schemas.microsoft.com/office/drawing/2014/main" id="{865ECF2B-145E-4C75-A1D1-0DFD095F7B07}"/>
                </a:ext>
              </a:extLst>
            </p:cNvPr>
            <p:cNvSpPr/>
            <p:nvPr/>
          </p:nvSpPr>
          <p:spPr>
            <a:xfrm>
              <a:off x="870616" y="-617868"/>
              <a:ext cx="597728" cy="597728"/>
            </a:xfrm>
            <a:custGeom>
              <a:avLst/>
              <a:gdLst>
                <a:gd name="connsiteX0" fmla="*/ 156115 w 246983"/>
                <a:gd name="connsiteY0" fmla="*/ 0 h 246983"/>
                <a:gd name="connsiteX1" fmla="*/ 0 w 246983"/>
                <a:gd name="connsiteY1" fmla="*/ 156210 h 246983"/>
                <a:gd name="connsiteX2" fmla="*/ 0 w 246983"/>
                <a:gd name="connsiteY2" fmla="*/ 246983 h 246983"/>
                <a:gd name="connsiteX3" fmla="*/ 246983 w 246983"/>
                <a:gd name="connsiteY3" fmla="*/ 0 h 246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983" h="246983">
                  <a:moveTo>
                    <a:pt x="156115" y="0"/>
                  </a:moveTo>
                  <a:lnTo>
                    <a:pt x="0" y="156210"/>
                  </a:lnTo>
                  <a:lnTo>
                    <a:pt x="0" y="246983"/>
                  </a:lnTo>
                  <a:lnTo>
                    <a:pt x="2469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8" name="íṥļíḍe">
              <a:extLst>
                <a:ext uri="{FF2B5EF4-FFF2-40B4-BE49-F238E27FC236}">
                  <a16:creationId xmlns:a16="http://schemas.microsoft.com/office/drawing/2014/main" id="{4521364F-BA1A-4793-9F09-2EFE3D8F884B}"/>
                </a:ext>
              </a:extLst>
            </p:cNvPr>
            <p:cNvSpPr/>
            <p:nvPr/>
          </p:nvSpPr>
          <p:spPr>
            <a:xfrm>
              <a:off x="332820" y="-891491"/>
              <a:ext cx="156519" cy="156289"/>
            </a:xfrm>
            <a:custGeom>
              <a:avLst/>
              <a:gdLst>
                <a:gd name="connsiteX0" fmla="*/ 40958 w 64674"/>
                <a:gd name="connsiteY0" fmla="*/ 0 h 64579"/>
                <a:gd name="connsiteX1" fmla="*/ 0 w 64674"/>
                <a:gd name="connsiteY1" fmla="*/ 40862 h 64579"/>
                <a:gd name="connsiteX2" fmla="*/ 0 w 64674"/>
                <a:gd name="connsiteY2" fmla="*/ 64580 h 64579"/>
                <a:gd name="connsiteX3" fmla="*/ 64675 w 64674"/>
                <a:gd name="connsiteY3" fmla="*/ 0 h 64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674" h="64579">
                  <a:moveTo>
                    <a:pt x="40958" y="0"/>
                  </a:moveTo>
                  <a:lnTo>
                    <a:pt x="0" y="40862"/>
                  </a:lnTo>
                  <a:lnTo>
                    <a:pt x="0" y="64580"/>
                  </a:lnTo>
                  <a:lnTo>
                    <a:pt x="64675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9" name="ï$ľíďê">
              <a:extLst>
                <a:ext uri="{FF2B5EF4-FFF2-40B4-BE49-F238E27FC236}">
                  <a16:creationId xmlns:a16="http://schemas.microsoft.com/office/drawing/2014/main" id="{057CFEE8-E720-4B09-8C79-F1F9CCA8EDBD}"/>
                </a:ext>
              </a:extLst>
            </p:cNvPr>
            <p:cNvSpPr/>
            <p:nvPr/>
          </p:nvSpPr>
          <p:spPr>
            <a:xfrm>
              <a:off x="-1083009" y="-917999"/>
              <a:ext cx="577672" cy="2371551"/>
            </a:xfrm>
            <a:custGeom>
              <a:avLst/>
              <a:gdLst>
                <a:gd name="connsiteX0" fmla="*/ 95441 w 238696"/>
                <a:gd name="connsiteY0" fmla="*/ 0 h 979932"/>
                <a:gd name="connsiteX1" fmla="*/ 0 w 238696"/>
                <a:gd name="connsiteY1" fmla="*/ 95345 h 979932"/>
                <a:gd name="connsiteX2" fmla="*/ 0 w 238696"/>
                <a:gd name="connsiteY2" fmla="*/ 979932 h 979932"/>
                <a:gd name="connsiteX3" fmla="*/ 238697 w 238696"/>
                <a:gd name="connsiteY3" fmla="*/ 741236 h 979932"/>
                <a:gd name="connsiteX4" fmla="*/ 238697 w 238696"/>
                <a:gd name="connsiteY4" fmla="*/ 0 h 979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696" h="979932">
                  <a:moveTo>
                    <a:pt x="95441" y="0"/>
                  </a:moveTo>
                  <a:lnTo>
                    <a:pt x="0" y="95345"/>
                  </a:lnTo>
                  <a:lnTo>
                    <a:pt x="0" y="979932"/>
                  </a:lnTo>
                  <a:lnTo>
                    <a:pt x="238697" y="741236"/>
                  </a:lnTo>
                  <a:lnTo>
                    <a:pt x="238697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0" name="îś1íḍè">
              <a:extLst>
                <a:ext uri="{FF2B5EF4-FFF2-40B4-BE49-F238E27FC236}">
                  <a16:creationId xmlns:a16="http://schemas.microsoft.com/office/drawing/2014/main" id="{5AE181EC-F2EF-470D-9803-1684A2C5D614}"/>
                </a:ext>
              </a:extLst>
            </p:cNvPr>
            <p:cNvSpPr/>
            <p:nvPr/>
          </p:nvSpPr>
          <p:spPr>
            <a:xfrm>
              <a:off x="-1059727" y="-917999"/>
              <a:ext cx="372974" cy="82294"/>
            </a:xfrm>
            <a:custGeom>
              <a:avLst/>
              <a:gdLst>
                <a:gd name="connsiteX0" fmla="*/ 34004 w 154114"/>
                <a:gd name="connsiteY0" fmla="*/ 0 h 34004"/>
                <a:gd name="connsiteX1" fmla="*/ 0 w 154114"/>
                <a:gd name="connsiteY1" fmla="*/ 34004 h 34004"/>
                <a:gd name="connsiteX2" fmla="*/ 120110 w 154114"/>
                <a:gd name="connsiteY2" fmla="*/ 34004 h 34004"/>
                <a:gd name="connsiteX3" fmla="*/ 154115 w 154114"/>
                <a:gd name="connsiteY3" fmla="*/ 0 h 34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14" h="34004">
                  <a:moveTo>
                    <a:pt x="34004" y="0"/>
                  </a:moveTo>
                  <a:lnTo>
                    <a:pt x="0" y="34004"/>
                  </a:lnTo>
                  <a:lnTo>
                    <a:pt x="120110" y="34004"/>
                  </a:lnTo>
                  <a:lnTo>
                    <a:pt x="154115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1" name="íŝ1iḓê">
              <a:extLst>
                <a:ext uri="{FF2B5EF4-FFF2-40B4-BE49-F238E27FC236}">
                  <a16:creationId xmlns:a16="http://schemas.microsoft.com/office/drawing/2014/main" id="{943FE458-991A-4B30-B3A9-ED7BB4A1F081}"/>
                </a:ext>
              </a:extLst>
            </p:cNvPr>
            <p:cNvSpPr/>
            <p:nvPr/>
          </p:nvSpPr>
          <p:spPr>
            <a:xfrm>
              <a:off x="-794403" y="-917999"/>
              <a:ext cx="1330537" cy="425532"/>
            </a:xfrm>
            <a:custGeom>
              <a:avLst/>
              <a:gdLst>
                <a:gd name="connsiteX0" fmla="*/ 175927 w 549782"/>
                <a:gd name="connsiteY0" fmla="*/ 0 h 175831"/>
                <a:gd name="connsiteX1" fmla="*/ 0 w 549782"/>
                <a:gd name="connsiteY1" fmla="*/ 175832 h 175831"/>
                <a:gd name="connsiteX2" fmla="*/ 373856 w 549782"/>
                <a:gd name="connsiteY2" fmla="*/ 175832 h 175831"/>
                <a:gd name="connsiteX3" fmla="*/ 549783 w 549782"/>
                <a:gd name="connsiteY3" fmla="*/ 0 h 175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9782" h="175831">
                  <a:moveTo>
                    <a:pt x="175927" y="0"/>
                  </a:moveTo>
                  <a:lnTo>
                    <a:pt x="0" y="175832"/>
                  </a:lnTo>
                  <a:lnTo>
                    <a:pt x="373856" y="175832"/>
                  </a:lnTo>
                  <a:lnTo>
                    <a:pt x="5497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2" name="îṥ1iďê">
              <a:extLst>
                <a:ext uri="{FF2B5EF4-FFF2-40B4-BE49-F238E27FC236}">
                  <a16:creationId xmlns:a16="http://schemas.microsoft.com/office/drawing/2014/main" id="{FCB8E78F-56A4-4A52-B095-9D7B0B7F6F93}"/>
                </a:ext>
              </a:extLst>
            </p:cNvPr>
            <p:cNvSpPr/>
            <p:nvPr/>
          </p:nvSpPr>
          <p:spPr>
            <a:xfrm>
              <a:off x="1265490" y="-917999"/>
              <a:ext cx="675181" cy="675181"/>
            </a:xfrm>
            <a:custGeom>
              <a:avLst/>
              <a:gdLst>
                <a:gd name="connsiteX0" fmla="*/ 0 w 278987"/>
                <a:gd name="connsiteY0" fmla="*/ 0 h 278987"/>
                <a:gd name="connsiteX1" fmla="*/ 0 w 278987"/>
                <a:gd name="connsiteY1" fmla="*/ 278987 h 278987"/>
                <a:gd name="connsiteX2" fmla="*/ 278987 w 278987"/>
                <a:gd name="connsiteY2" fmla="*/ 0 h 278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8987" h="278987">
                  <a:moveTo>
                    <a:pt x="0" y="0"/>
                  </a:moveTo>
                  <a:lnTo>
                    <a:pt x="0" y="278987"/>
                  </a:lnTo>
                  <a:lnTo>
                    <a:pt x="278987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3" name="í$1iďè">
              <a:extLst>
                <a:ext uri="{FF2B5EF4-FFF2-40B4-BE49-F238E27FC236}">
                  <a16:creationId xmlns:a16="http://schemas.microsoft.com/office/drawing/2014/main" id="{FFEB27FD-F335-4BF8-BA23-E7D7AFA31EAA}"/>
                </a:ext>
              </a:extLst>
            </p:cNvPr>
            <p:cNvSpPr/>
            <p:nvPr/>
          </p:nvSpPr>
          <p:spPr>
            <a:xfrm>
              <a:off x="-1083009" y="-614180"/>
              <a:ext cx="777068" cy="776838"/>
            </a:xfrm>
            <a:custGeom>
              <a:avLst/>
              <a:gdLst>
                <a:gd name="connsiteX0" fmla="*/ 0 w 321087"/>
                <a:gd name="connsiteY0" fmla="*/ 320993 h 320992"/>
                <a:gd name="connsiteX1" fmla="*/ 321088 w 321087"/>
                <a:gd name="connsiteY1" fmla="*/ 0 h 320992"/>
                <a:gd name="connsiteX2" fmla="*/ 200692 w 321087"/>
                <a:gd name="connsiteY2" fmla="*/ 0 h 320992"/>
                <a:gd name="connsiteX3" fmla="*/ 0 w 321087"/>
                <a:gd name="connsiteY3" fmla="*/ 200692 h 320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1087" h="320992">
                  <a:moveTo>
                    <a:pt x="0" y="320993"/>
                  </a:moveTo>
                  <a:lnTo>
                    <a:pt x="321088" y="0"/>
                  </a:lnTo>
                  <a:lnTo>
                    <a:pt x="200692" y="0"/>
                  </a:lnTo>
                  <a:lnTo>
                    <a:pt x="0" y="20069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4" name="îŝļïďê">
              <a:extLst>
                <a:ext uri="{FF2B5EF4-FFF2-40B4-BE49-F238E27FC236}">
                  <a16:creationId xmlns:a16="http://schemas.microsoft.com/office/drawing/2014/main" id="{E9F22261-5232-415B-8DE2-1D55BBCA7F29}"/>
                </a:ext>
              </a:extLst>
            </p:cNvPr>
            <p:cNvSpPr/>
            <p:nvPr/>
          </p:nvSpPr>
          <p:spPr>
            <a:xfrm>
              <a:off x="-875774" y="-917999"/>
              <a:ext cx="1385863" cy="1385631"/>
            </a:xfrm>
            <a:custGeom>
              <a:avLst/>
              <a:gdLst>
                <a:gd name="connsiteX0" fmla="*/ 312420 w 572643"/>
                <a:gd name="connsiteY0" fmla="*/ 0 h 572547"/>
                <a:gd name="connsiteX1" fmla="*/ 0 w 572643"/>
                <a:gd name="connsiteY1" fmla="*/ 312325 h 572547"/>
                <a:gd name="connsiteX2" fmla="*/ 0 w 572643"/>
                <a:gd name="connsiteY2" fmla="*/ 572548 h 572547"/>
                <a:gd name="connsiteX3" fmla="*/ 572643 w 572643"/>
                <a:gd name="connsiteY3" fmla="*/ 0 h 572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2643" h="572547">
                  <a:moveTo>
                    <a:pt x="312420" y="0"/>
                  </a:moveTo>
                  <a:lnTo>
                    <a:pt x="0" y="312325"/>
                  </a:lnTo>
                  <a:lnTo>
                    <a:pt x="0" y="572548"/>
                  </a:lnTo>
                  <a:lnTo>
                    <a:pt x="57264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5" name="ïşlïḓe">
              <a:extLst>
                <a:ext uri="{FF2B5EF4-FFF2-40B4-BE49-F238E27FC236}">
                  <a16:creationId xmlns:a16="http://schemas.microsoft.com/office/drawing/2014/main" id="{2984E978-B360-4080-99CE-6C3E8572043D}"/>
                </a:ext>
              </a:extLst>
            </p:cNvPr>
            <p:cNvSpPr/>
            <p:nvPr/>
          </p:nvSpPr>
          <p:spPr>
            <a:xfrm>
              <a:off x="1582221" y="-1005135"/>
              <a:ext cx="567300" cy="567300"/>
            </a:xfrm>
            <a:custGeom>
              <a:avLst/>
              <a:gdLst>
                <a:gd name="connsiteX0" fmla="*/ 94583 w 234410"/>
                <a:gd name="connsiteY0" fmla="*/ 0 h 234410"/>
                <a:gd name="connsiteX1" fmla="*/ 0 w 234410"/>
                <a:gd name="connsiteY1" fmla="*/ 94583 h 234410"/>
                <a:gd name="connsiteX2" fmla="*/ 0 w 234410"/>
                <a:gd name="connsiteY2" fmla="*/ 234410 h 234410"/>
                <a:gd name="connsiteX3" fmla="*/ 234410 w 234410"/>
                <a:gd name="connsiteY3" fmla="*/ 0 h 234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4410" h="234410">
                  <a:moveTo>
                    <a:pt x="94583" y="0"/>
                  </a:moveTo>
                  <a:lnTo>
                    <a:pt x="0" y="94583"/>
                  </a:lnTo>
                  <a:lnTo>
                    <a:pt x="0" y="234410"/>
                  </a:lnTo>
                  <a:lnTo>
                    <a:pt x="23441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95DC6DA8-D137-41D2-A934-63CB8FFB8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CED916A-3E34-4B9E-8F9F-7A8921A30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7FE6FF3-E480-4C96-9DE0-054940E7C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AEBE-086C-4980-A4E1-E89EE17EFFB9}" type="datetime1">
              <a:rPr lang="zh-CN" altLang="en-US" smtClean="0"/>
              <a:t>2022/3/25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55DFAA1-D4C3-4306-A3AE-0641E3581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A3E0EBE-EC20-4150-A2C6-9837F3449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F65B630-C7FF-41C0-9923-C5E5E29EED8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74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ïşļiḋê">
            <a:extLst>
              <a:ext uri="{FF2B5EF4-FFF2-40B4-BE49-F238E27FC236}">
                <a16:creationId xmlns:a16="http://schemas.microsoft.com/office/drawing/2014/main" id="{25163942-5938-4B67-9E6B-A4F20C53BBE9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-17020"/>
            <a:ext cx="12192000" cy="6885026"/>
          </a:xfrm>
          <a:prstGeom prst="rect">
            <a:avLst/>
          </a:prstGeom>
          <a:blipFill dpi="0" rotWithShape="1">
            <a:blip r:embed="rId2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alphaModFix amt="12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dk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文本占位符 8">
            <a:extLst>
              <a:ext uri="{FF2B5EF4-FFF2-40B4-BE49-F238E27FC236}">
                <a16:creationId xmlns:a16="http://schemas.microsoft.com/office/drawing/2014/main" id="{FDF03A82-401C-4A0E-BE21-BE588E87414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60400" y="1500188"/>
            <a:ext cx="2836562" cy="594626"/>
          </a:xfrm>
        </p:spPr>
        <p:txBody>
          <a:bodyPr>
            <a:normAutofit/>
          </a:bodyPr>
          <a:lstStyle>
            <a:lvl1pPr marL="0" indent="0" algn="r">
              <a:buFont typeface="+mj-lt"/>
              <a:buNone/>
              <a:defRPr sz="2400" b="1"/>
            </a:lvl1pPr>
            <a:lvl2pPr marL="457200" indent="0">
              <a:buFont typeface="+mj-ea"/>
              <a:buNone/>
              <a:defRPr/>
            </a:lvl2pPr>
            <a:lvl3pPr marL="1257300" indent="-342900">
              <a:buFont typeface="+mj-lt"/>
              <a:buAutoNum type="alphaLcParenR"/>
              <a:defRPr/>
            </a:lvl3pPr>
          </a:lstStyle>
          <a:p>
            <a:pPr lvl="0"/>
            <a:r>
              <a:rPr lang="en-US" altLang="zh-CN" dirty="0"/>
              <a:t>CONTENTS</a:t>
            </a:r>
            <a:endParaRPr lang="zh-CN" altLang="en-US" dirty="0"/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0BEF0FD1-3ACE-43A8-AF57-CC0D436DC7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47836" y="1500187"/>
            <a:ext cx="7871045" cy="4633913"/>
          </a:xfrm>
        </p:spPr>
        <p:txBody>
          <a:bodyPr/>
          <a:lstStyle>
            <a:lvl1pPr marL="342900" indent="-342900">
              <a:buFont typeface="+mj-lt"/>
              <a:buAutoNum type="arabicPeriod"/>
              <a:defRPr/>
            </a:lvl1pPr>
            <a:lvl2pPr marL="800100" indent="-342900">
              <a:buFont typeface="+mj-ea"/>
              <a:buAutoNum type="circleNumDbPlain"/>
              <a:defRPr/>
            </a:lvl2pPr>
            <a:lvl3pPr marL="1257300" indent="-342900">
              <a:buFont typeface="+mj-lt"/>
              <a:buAutoNum type="alphaLcParenR"/>
              <a:defRPr/>
            </a:lvl3pPr>
          </a:lstStyle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AEA95BB-0FD6-4D94-81DB-8D38069818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6C2568E-3CA5-4FDE-A375-CB503A7EDE3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C4CC43B-9EB6-4465-8B1A-3F7180DAD0DF}" type="datetime1">
              <a:rPr lang="zh-CN" altLang="en-US" smtClean="0"/>
              <a:t>2022/3/25</a:t>
            </a:fld>
            <a:endParaRPr lang="en-US" altLang="zh-CN"/>
          </a:p>
        </p:txBody>
      </p:sp>
      <p:cxnSp>
        <p:nvCxnSpPr>
          <p:cNvPr id="10" name="î$ļíďé">
            <a:extLst>
              <a:ext uri="{FF2B5EF4-FFF2-40B4-BE49-F238E27FC236}">
                <a16:creationId xmlns:a16="http://schemas.microsoft.com/office/drawing/2014/main" id="{5866F782-5852-4C4E-B3FE-2AD687E8AC1B}"/>
              </a:ext>
            </a:extLst>
          </p:cNvPr>
          <p:cNvCxnSpPr>
            <a:cxnSpLocks/>
          </p:cNvCxnSpPr>
          <p:nvPr userDrawn="1"/>
        </p:nvCxnSpPr>
        <p:spPr>
          <a:xfrm>
            <a:off x="3621019" y="1500188"/>
            <a:ext cx="0" cy="4633913"/>
          </a:xfrm>
          <a:prstGeom prst="line">
            <a:avLst/>
          </a:prstGeom>
          <a:solidFill>
            <a:srgbClr val="FFCC00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iŝlîḓè">
            <a:extLst>
              <a:ext uri="{FF2B5EF4-FFF2-40B4-BE49-F238E27FC236}">
                <a16:creationId xmlns:a16="http://schemas.microsoft.com/office/drawing/2014/main" id="{3CCCD118-A808-47B5-869B-310AF975DC9C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2626456" y="5219207"/>
            <a:ext cx="870506" cy="915667"/>
          </a:xfrm>
          <a:custGeom>
            <a:avLst/>
            <a:gdLst>
              <a:gd name="T0" fmla="*/ 3353 w 5127"/>
              <a:gd name="T1" fmla="*/ 1728 h 5401"/>
              <a:gd name="T2" fmla="*/ 2183 w 5127"/>
              <a:gd name="T3" fmla="*/ 1608 h 5401"/>
              <a:gd name="T4" fmla="*/ 3353 w 5127"/>
              <a:gd name="T5" fmla="*/ 1488 h 5401"/>
              <a:gd name="T6" fmla="*/ 3103 w 5127"/>
              <a:gd name="T7" fmla="*/ 2231 h 5401"/>
              <a:gd name="T8" fmla="*/ 3103 w 5127"/>
              <a:gd name="T9" fmla="*/ 1991 h 5401"/>
              <a:gd name="T10" fmla="*/ 2432 w 5127"/>
              <a:gd name="T11" fmla="*/ 2111 h 5401"/>
              <a:gd name="T12" fmla="*/ 3103 w 5127"/>
              <a:gd name="T13" fmla="*/ 2231 h 5401"/>
              <a:gd name="T14" fmla="*/ 3353 w 5127"/>
              <a:gd name="T15" fmla="*/ 2648 h 5401"/>
              <a:gd name="T16" fmla="*/ 2183 w 5127"/>
              <a:gd name="T17" fmla="*/ 2768 h 5401"/>
              <a:gd name="T18" fmla="*/ 3353 w 5127"/>
              <a:gd name="T19" fmla="*/ 2888 h 5401"/>
              <a:gd name="T20" fmla="*/ 2552 w 5127"/>
              <a:gd name="T21" fmla="*/ 3151 h 5401"/>
              <a:gd name="T22" fmla="*/ 2552 w 5127"/>
              <a:gd name="T23" fmla="*/ 3391 h 5401"/>
              <a:gd name="T24" fmla="*/ 3223 w 5127"/>
              <a:gd name="T25" fmla="*/ 3271 h 5401"/>
              <a:gd name="T26" fmla="*/ 2552 w 5127"/>
              <a:gd name="T27" fmla="*/ 3151 h 5401"/>
              <a:gd name="T28" fmla="*/ 4448 w 5127"/>
              <a:gd name="T29" fmla="*/ 1442 h 5401"/>
              <a:gd name="T30" fmla="*/ 4688 w 5127"/>
              <a:gd name="T31" fmla="*/ 1442 h 5401"/>
              <a:gd name="T32" fmla="*/ 3988 w 5127"/>
              <a:gd name="T33" fmla="*/ 0 h 5401"/>
              <a:gd name="T34" fmla="*/ 0 w 5127"/>
              <a:gd name="T35" fmla="*/ 604 h 5401"/>
              <a:gd name="T36" fmla="*/ 120 w 5127"/>
              <a:gd name="T37" fmla="*/ 1792 h 5401"/>
              <a:gd name="T38" fmla="*/ 686 w 5127"/>
              <a:gd name="T39" fmla="*/ 1672 h 5401"/>
              <a:gd name="T40" fmla="*/ 240 w 5127"/>
              <a:gd name="T41" fmla="*/ 1552 h 5401"/>
              <a:gd name="T42" fmla="*/ 604 w 5127"/>
              <a:gd name="T43" fmla="*/ 240 h 5401"/>
              <a:gd name="T44" fmla="*/ 968 w 5127"/>
              <a:gd name="T45" fmla="*/ 4179 h 5401"/>
              <a:gd name="T46" fmla="*/ 3904 w 5127"/>
              <a:gd name="T47" fmla="*/ 4879 h 5401"/>
              <a:gd name="T48" fmla="*/ 3904 w 5127"/>
              <a:gd name="T49" fmla="*/ 4639 h 5401"/>
              <a:gd name="T50" fmla="*/ 1208 w 5127"/>
              <a:gd name="T51" fmla="*/ 4179 h 5401"/>
              <a:gd name="T52" fmla="*/ 1086 w 5127"/>
              <a:gd name="T53" fmla="*/ 240 h 5401"/>
              <a:gd name="T54" fmla="*/ 4448 w 5127"/>
              <a:gd name="T55" fmla="*/ 700 h 5401"/>
              <a:gd name="T56" fmla="*/ 4568 w 5127"/>
              <a:gd name="T57" fmla="*/ 2000 h 5401"/>
              <a:gd name="T58" fmla="*/ 4568 w 5127"/>
              <a:gd name="T59" fmla="*/ 2240 h 5401"/>
              <a:gd name="T60" fmla="*/ 4887 w 5127"/>
              <a:gd name="T61" fmla="*/ 2340 h 5401"/>
              <a:gd name="T62" fmla="*/ 5007 w 5127"/>
              <a:gd name="T63" fmla="*/ 3838 h 5401"/>
              <a:gd name="T64" fmla="*/ 5127 w 5127"/>
              <a:gd name="T65" fmla="*/ 2340 h 5401"/>
              <a:gd name="T66" fmla="*/ 4568 w 5127"/>
              <a:gd name="T67" fmla="*/ 5139 h 5401"/>
              <a:gd name="T68" fmla="*/ 4448 w 5127"/>
              <a:gd name="T69" fmla="*/ 5281 h 5401"/>
              <a:gd name="T70" fmla="*/ 4688 w 5127"/>
              <a:gd name="T71" fmla="*/ 5281 h 5401"/>
              <a:gd name="T72" fmla="*/ 4568 w 5127"/>
              <a:gd name="T73" fmla="*/ 5139 h 5401"/>
              <a:gd name="T74" fmla="*/ 4448 w 5127"/>
              <a:gd name="T75" fmla="*/ 2559 h 5401"/>
              <a:gd name="T76" fmla="*/ 4568 w 5127"/>
              <a:gd name="T77" fmla="*/ 4974 h 5401"/>
              <a:gd name="T78" fmla="*/ 4688 w 5127"/>
              <a:gd name="T79" fmla="*/ 2559 h 5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127" h="5401">
                <a:moveTo>
                  <a:pt x="3473" y="1608"/>
                </a:moveTo>
                <a:cubicBezTo>
                  <a:pt x="3473" y="1674"/>
                  <a:pt x="3419" y="1728"/>
                  <a:pt x="3353" y="1728"/>
                </a:cubicBezTo>
                <a:lnTo>
                  <a:pt x="2303" y="1728"/>
                </a:lnTo>
                <a:cubicBezTo>
                  <a:pt x="2236" y="1728"/>
                  <a:pt x="2183" y="1674"/>
                  <a:pt x="2183" y="1608"/>
                </a:cubicBezTo>
                <a:cubicBezTo>
                  <a:pt x="2183" y="1542"/>
                  <a:pt x="2236" y="1488"/>
                  <a:pt x="2303" y="1488"/>
                </a:cubicBezTo>
                <a:lnTo>
                  <a:pt x="3353" y="1488"/>
                </a:lnTo>
                <a:cubicBezTo>
                  <a:pt x="3419" y="1488"/>
                  <a:pt x="3473" y="1542"/>
                  <a:pt x="3473" y="1608"/>
                </a:cubicBezTo>
                <a:close/>
                <a:moveTo>
                  <a:pt x="3103" y="2231"/>
                </a:moveTo>
                <a:cubicBezTo>
                  <a:pt x="3170" y="2231"/>
                  <a:pt x="3223" y="2178"/>
                  <a:pt x="3223" y="2111"/>
                </a:cubicBezTo>
                <a:cubicBezTo>
                  <a:pt x="3223" y="2045"/>
                  <a:pt x="3170" y="1991"/>
                  <a:pt x="3103" y="1991"/>
                </a:cubicBezTo>
                <a:lnTo>
                  <a:pt x="2552" y="1991"/>
                </a:lnTo>
                <a:cubicBezTo>
                  <a:pt x="2486" y="1991"/>
                  <a:pt x="2432" y="2045"/>
                  <a:pt x="2432" y="2111"/>
                </a:cubicBezTo>
                <a:cubicBezTo>
                  <a:pt x="2432" y="2178"/>
                  <a:pt x="2486" y="2231"/>
                  <a:pt x="2552" y="2231"/>
                </a:cubicBezTo>
                <a:lnTo>
                  <a:pt x="3103" y="2231"/>
                </a:lnTo>
                <a:close/>
                <a:moveTo>
                  <a:pt x="3473" y="2768"/>
                </a:moveTo>
                <a:cubicBezTo>
                  <a:pt x="3473" y="2701"/>
                  <a:pt x="3419" y="2648"/>
                  <a:pt x="3353" y="2648"/>
                </a:cubicBezTo>
                <a:lnTo>
                  <a:pt x="2303" y="2648"/>
                </a:lnTo>
                <a:cubicBezTo>
                  <a:pt x="2236" y="2648"/>
                  <a:pt x="2183" y="2701"/>
                  <a:pt x="2183" y="2768"/>
                </a:cubicBezTo>
                <a:cubicBezTo>
                  <a:pt x="2183" y="2834"/>
                  <a:pt x="2236" y="2888"/>
                  <a:pt x="2303" y="2888"/>
                </a:cubicBezTo>
                <a:lnTo>
                  <a:pt x="3353" y="2888"/>
                </a:lnTo>
                <a:cubicBezTo>
                  <a:pt x="3419" y="2888"/>
                  <a:pt x="3473" y="2834"/>
                  <a:pt x="3473" y="2768"/>
                </a:cubicBezTo>
                <a:close/>
                <a:moveTo>
                  <a:pt x="2552" y="3151"/>
                </a:moveTo>
                <a:cubicBezTo>
                  <a:pt x="2486" y="3151"/>
                  <a:pt x="2432" y="3205"/>
                  <a:pt x="2432" y="3271"/>
                </a:cubicBezTo>
                <a:cubicBezTo>
                  <a:pt x="2432" y="3338"/>
                  <a:pt x="2486" y="3391"/>
                  <a:pt x="2552" y="3391"/>
                </a:cubicBezTo>
                <a:lnTo>
                  <a:pt x="3103" y="3391"/>
                </a:lnTo>
                <a:cubicBezTo>
                  <a:pt x="3170" y="3391"/>
                  <a:pt x="3223" y="3338"/>
                  <a:pt x="3223" y="3271"/>
                </a:cubicBezTo>
                <a:cubicBezTo>
                  <a:pt x="3223" y="3205"/>
                  <a:pt x="3170" y="3151"/>
                  <a:pt x="3103" y="3151"/>
                </a:cubicBezTo>
                <a:lnTo>
                  <a:pt x="2552" y="3151"/>
                </a:lnTo>
                <a:close/>
                <a:moveTo>
                  <a:pt x="4448" y="700"/>
                </a:moveTo>
                <a:lnTo>
                  <a:pt x="4448" y="1442"/>
                </a:lnTo>
                <a:cubicBezTo>
                  <a:pt x="4448" y="1509"/>
                  <a:pt x="4501" y="1562"/>
                  <a:pt x="4568" y="1562"/>
                </a:cubicBezTo>
                <a:cubicBezTo>
                  <a:pt x="4634" y="1562"/>
                  <a:pt x="4688" y="1509"/>
                  <a:pt x="4688" y="1442"/>
                </a:cubicBezTo>
                <a:lnTo>
                  <a:pt x="4688" y="700"/>
                </a:lnTo>
                <a:cubicBezTo>
                  <a:pt x="4688" y="314"/>
                  <a:pt x="4374" y="0"/>
                  <a:pt x="3988" y="0"/>
                </a:cubicBezTo>
                <a:lnTo>
                  <a:pt x="604" y="0"/>
                </a:lnTo>
                <a:cubicBezTo>
                  <a:pt x="271" y="0"/>
                  <a:pt x="0" y="271"/>
                  <a:pt x="0" y="604"/>
                </a:cubicBezTo>
                <a:lnTo>
                  <a:pt x="0" y="1672"/>
                </a:lnTo>
                <a:cubicBezTo>
                  <a:pt x="0" y="1738"/>
                  <a:pt x="53" y="1792"/>
                  <a:pt x="120" y="1792"/>
                </a:cubicBezTo>
                <a:lnTo>
                  <a:pt x="566" y="1792"/>
                </a:lnTo>
                <a:cubicBezTo>
                  <a:pt x="632" y="1792"/>
                  <a:pt x="686" y="1738"/>
                  <a:pt x="686" y="1672"/>
                </a:cubicBezTo>
                <a:cubicBezTo>
                  <a:pt x="686" y="1606"/>
                  <a:pt x="632" y="1552"/>
                  <a:pt x="566" y="1552"/>
                </a:cubicBezTo>
                <a:lnTo>
                  <a:pt x="240" y="1552"/>
                </a:lnTo>
                <a:lnTo>
                  <a:pt x="240" y="604"/>
                </a:lnTo>
                <a:cubicBezTo>
                  <a:pt x="240" y="403"/>
                  <a:pt x="403" y="240"/>
                  <a:pt x="604" y="240"/>
                </a:cubicBezTo>
                <a:cubicBezTo>
                  <a:pt x="805" y="240"/>
                  <a:pt x="968" y="403"/>
                  <a:pt x="968" y="604"/>
                </a:cubicBezTo>
                <a:lnTo>
                  <a:pt x="968" y="4179"/>
                </a:lnTo>
                <a:cubicBezTo>
                  <a:pt x="968" y="4565"/>
                  <a:pt x="1282" y="4879"/>
                  <a:pt x="1668" y="4879"/>
                </a:cubicBezTo>
                <a:lnTo>
                  <a:pt x="3904" y="4879"/>
                </a:lnTo>
                <a:cubicBezTo>
                  <a:pt x="3970" y="4879"/>
                  <a:pt x="4024" y="4825"/>
                  <a:pt x="4024" y="4759"/>
                </a:cubicBezTo>
                <a:cubicBezTo>
                  <a:pt x="4024" y="4693"/>
                  <a:pt x="3970" y="4639"/>
                  <a:pt x="3904" y="4639"/>
                </a:cubicBezTo>
                <a:lnTo>
                  <a:pt x="1668" y="4639"/>
                </a:lnTo>
                <a:cubicBezTo>
                  <a:pt x="1415" y="4639"/>
                  <a:pt x="1208" y="4433"/>
                  <a:pt x="1208" y="4179"/>
                </a:cubicBezTo>
                <a:lnTo>
                  <a:pt x="1208" y="604"/>
                </a:lnTo>
                <a:cubicBezTo>
                  <a:pt x="1208" y="468"/>
                  <a:pt x="1163" y="341"/>
                  <a:pt x="1086" y="240"/>
                </a:cubicBezTo>
                <a:lnTo>
                  <a:pt x="3988" y="240"/>
                </a:lnTo>
                <a:cubicBezTo>
                  <a:pt x="4241" y="240"/>
                  <a:pt x="4448" y="446"/>
                  <a:pt x="4448" y="700"/>
                </a:cubicBezTo>
                <a:close/>
                <a:moveTo>
                  <a:pt x="4787" y="2000"/>
                </a:moveTo>
                <a:lnTo>
                  <a:pt x="4568" y="2000"/>
                </a:lnTo>
                <a:cubicBezTo>
                  <a:pt x="4501" y="2000"/>
                  <a:pt x="4448" y="2054"/>
                  <a:pt x="4448" y="2120"/>
                </a:cubicBezTo>
                <a:cubicBezTo>
                  <a:pt x="4448" y="2187"/>
                  <a:pt x="4501" y="2240"/>
                  <a:pt x="4568" y="2240"/>
                </a:cubicBezTo>
                <a:lnTo>
                  <a:pt x="4787" y="2240"/>
                </a:lnTo>
                <a:cubicBezTo>
                  <a:pt x="4842" y="2240"/>
                  <a:pt x="4887" y="2285"/>
                  <a:pt x="4887" y="2340"/>
                </a:cubicBezTo>
                <a:lnTo>
                  <a:pt x="4887" y="3718"/>
                </a:lnTo>
                <a:cubicBezTo>
                  <a:pt x="4887" y="3785"/>
                  <a:pt x="4941" y="3838"/>
                  <a:pt x="5007" y="3838"/>
                </a:cubicBezTo>
                <a:cubicBezTo>
                  <a:pt x="5073" y="3838"/>
                  <a:pt x="5127" y="3785"/>
                  <a:pt x="5127" y="3718"/>
                </a:cubicBezTo>
                <a:lnTo>
                  <a:pt x="5127" y="2340"/>
                </a:lnTo>
                <a:cubicBezTo>
                  <a:pt x="5127" y="2153"/>
                  <a:pt x="4975" y="2000"/>
                  <a:pt x="4787" y="2000"/>
                </a:cubicBezTo>
                <a:close/>
                <a:moveTo>
                  <a:pt x="4568" y="5139"/>
                </a:moveTo>
                <a:cubicBezTo>
                  <a:pt x="4501" y="5139"/>
                  <a:pt x="4448" y="5193"/>
                  <a:pt x="4448" y="5259"/>
                </a:cubicBezTo>
                <a:lnTo>
                  <a:pt x="4448" y="5281"/>
                </a:lnTo>
                <a:cubicBezTo>
                  <a:pt x="4448" y="5347"/>
                  <a:pt x="4501" y="5401"/>
                  <a:pt x="4568" y="5401"/>
                </a:cubicBezTo>
                <a:cubicBezTo>
                  <a:pt x="4634" y="5401"/>
                  <a:pt x="4688" y="5347"/>
                  <a:pt x="4688" y="5281"/>
                </a:cubicBezTo>
                <a:lnTo>
                  <a:pt x="4688" y="5259"/>
                </a:lnTo>
                <a:cubicBezTo>
                  <a:pt x="4688" y="5193"/>
                  <a:pt x="4634" y="5139"/>
                  <a:pt x="4568" y="5139"/>
                </a:cubicBezTo>
                <a:close/>
                <a:moveTo>
                  <a:pt x="4568" y="2439"/>
                </a:moveTo>
                <a:cubicBezTo>
                  <a:pt x="4501" y="2439"/>
                  <a:pt x="4448" y="2492"/>
                  <a:pt x="4448" y="2559"/>
                </a:cubicBezTo>
                <a:lnTo>
                  <a:pt x="4448" y="4854"/>
                </a:lnTo>
                <a:cubicBezTo>
                  <a:pt x="4448" y="4920"/>
                  <a:pt x="4501" y="4974"/>
                  <a:pt x="4568" y="4974"/>
                </a:cubicBezTo>
                <a:cubicBezTo>
                  <a:pt x="4634" y="4974"/>
                  <a:pt x="4688" y="4920"/>
                  <a:pt x="4688" y="4854"/>
                </a:cubicBezTo>
                <a:lnTo>
                  <a:pt x="4688" y="2559"/>
                </a:lnTo>
                <a:cubicBezTo>
                  <a:pt x="4688" y="2492"/>
                  <a:pt x="4634" y="2439"/>
                  <a:pt x="4568" y="243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8A735AF5-C655-447E-B2E4-90D92AD7CC2F}"/>
              </a:ext>
            </a:extLst>
          </p:cNvPr>
          <p:cNvGrpSpPr/>
          <p:nvPr userDrawn="1"/>
        </p:nvGrpSpPr>
        <p:grpSpPr>
          <a:xfrm flipH="1" flipV="1">
            <a:off x="10033000" y="4342169"/>
            <a:ext cx="2175086" cy="2768839"/>
            <a:chOff x="-1083009" y="-1005135"/>
            <a:chExt cx="3232530" cy="4114943"/>
          </a:xfrm>
          <a:solidFill>
            <a:schemeClr val="accent1">
              <a:alpha val="50000"/>
            </a:schemeClr>
          </a:solidFill>
        </p:grpSpPr>
        <p:sp>
          <p:nvSpPr>
            <p:cNvPr id="14" name="iṣlïḑè">
              <a:extLst>
                <a:ext uri="{FF2B5EF4-FFF2-40B4-BE49-F238E27FC236}">
                  <a16:creationId xmlns:a16="http://schemas.microsoft.com/office/drawing/2014/main" id="{62862A72-F18E-4CF8-95BF-EEBAE3CC1AB7}"/>
                </a:ext>
              </a:extLst>
            </p:cNvPr>
            <p:cNvSpPr/>
            <p:nvPr/>
          </p:nvSpPr>
          <p:spPr>
            <a:xfrm>
              <a:off x="-1083009" y="-618098"/>
              <a:ext cx="576058" cy="576058"/>
            </a:xfrm>
            <a:custGeom>
              <a:avLst/>
              <a:gdLst>
                <a:gd name="connsiteX0" fmla="*/ 0 w 238029"/>
                <a:gd name="connsiteY0" fmla="*/ 238030 h 238029"/>
                <a:gd name="connsiteX1" fmla="*/ 238030 w 238029"/>
                <a:gd name="connsiteY1" fmla="*/ 0 h 238029"/>
                <a:gd name="connsiteX2" fmla="*/ 0 w 238029"/>
                <a:gd name="connsiteY2" fmla="*/ 0 h 238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029" h="238029">
                  <a:moveTo>
                    <a:pt x="0" y="238030"/>
                  </a:moveTo>
                  <a:lnTo>
                    <a:pt x="23803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5" name="iSlídè">
              <a:extLst>
                <a:ext uri="{FF2B5EF4-FFF2-40B4-BE49-F238E27FC236}">
                  <a16:creationId xmlns:a16="http://schemas.microsoft.com/office/drawing/2014/main" id="{2E4F28FA-0E2A-4016-A087-0C62AED555A8}"/>
                </a:ext>
              </a:extLst>
            </p:cNvPr>
            <p:cNvSpPr/>
            <p:nvPr/>
          </p:nvSpPr>
          <p:spPr>
            <a:xfrm>
              <a:off x="-1083009" y="-583982"/>
              <a:ext cx="381502" cy="1052076"/>
            </a:xfrm>
            <a:custGeom>
              <a:avLst/>
              <a:gdLst>
                <a:gd name="connsiteX0" fmla="*/ 0 w 157638"/>
                <a:gd name="connsiteY0" fmla="*/ 434721 h 434721"/>
                <a:gd name="connsiteX1" fmla="*/ 157639 w 157638"/>
                <a:gd name="connsiteY1" fmla="*/ 277178 h 434721"/>
                <a:gd name="connsiteX2" fmla="*/ 157544 w 157638"/>
                <a:gd name="connsiteY2" fmla="*/ 0 h 434721"/>
                <a:gd name="connsiteX3" fmla="*/ 0 w 157638"/>
                <a:gd name="connsiteY3" fmla="*/ 157544 h 434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638" h="434721">
                  <a:moveTo>
                    <a:pt x="0" y="434721"/>
                  </a:moveTo>
                  <a:lnTo>
                    <a:pt x="157639" y="277178"/>
                  </a:lnTo>
                  <a:lnTo>
                    <a:pt x="157544" y="0"/>
                  </a:lnTo>
                  <a:lnTo>
                    <a:pt x="0" y="1575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6" name="ïš1iďe">
              <a:extLst>
                <a:ext uri="{FF2B5EF4-FFF2-40B4-BE49-F238E27FC236}">
                  <a16:creationId xmlns:a16="http://schemas.microsoft.com/office/drawing/2014/main" id="{126FB535-A1CE-495C-A8E1-367430344430}"/>
                </a:ext>
              </a:extLst>
            </p:cNvPr>
            <p:cNvSpPr/>
            <p:nvPr/>
          </p:nvSpPr>
          <p:spPr>
            <a:xfrm>
              <a:off x="-1007170" y="-258493"/>
              <a:ext cx="251954" cy="251954"/>
            </a:xfrm>
            <a:custGeom>
              <a:avLst/>
              <a:gdLst>
                <a:gd name="connsiteX0" fmla="*/ 38291 w 104108"/>
                <a:gd name="connsiteY0" fmla="*/ 104108 h 104108"/>
                <a:gd name="connsiteX1" fmla="*/ 104108 w 104108"/>
                <a:gd name="connsiteY1" fmla="*/ 38291 h 104108"/>
                <a:gd name="connsiteX2" fmla="*/ 104108 w 104108"/>
                <a:gd name="connsiteY2" fmla="*/ 0 h 104108"/>
                <a:gd name="connsiteX3" fmla="*/ 0 w 104108"/>
                <a:gd name="connsiteY3" fmla="*/ 104108 h 104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108" h="104108">
                  <a:moveTo>
                    <a:pt x="38291" y="104108"/>
                  </a:moveTo>
                  <a:lnTo>
                    <a:pt x="104108" y="38291"/>
                  </a:lnTo>
                  <a:lnTo>
                    <a:pt x="104108" y="0"/>
                  </a:lnTo>
                  <a:lnTo>
                    <a:pt x="0" y="10410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7" name="ïṣḷíďè">
              <a:extLst>
                <a:ext uri="{FF2B5EF4-FFF2-40B4-BE49-F238E27FC236}">
                  <a16:creationId xmlns:a16="http://schemas.microsoft.com/office/drawing/2014/main" id="{0D8BDE29-3A32-48E9-8D8C-F3AF143BD529}"/>
                </a:ext>
              </a:extLst>
            </p:cNvPr>
            <p:cNvSpPr/>
            <p:nvPr/>
          </p:nvSpPr>
          <p:spPr>
            <a:xfrm>
              <a:off x="-1083009" y="959555"/>
              <a:ext cx="645905" cy="2150253"/>
            </a:xfrm>
            <a:custGeom>
              <a:avLst/>
              <a:gdLst>
                <a:gd name="connsiteX0" fmla="*/ 0 w 266890"/>
                <a:gd name="connsiteY0" fmla="*/ 888492 h 888491"/>
                <a:gd name="connsiteX1" fmla="*/ 266891 w 266890"/>
                <a:gd name="connsiteY1" fmla="*/ 621602 h 888491"/>
                <a:gd name="connsiteX2" fmla="*/ 266891 w 266890"/>
                <a:gd name="connsiteY2" fmla="*/ 0 h 888491"/>
                <a:gd name="connsiteX3" fmla="*/ 0 w 266890"/>
                <a:gd name="connsiteY3" fmla="*/ 266890 h 888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890" h="888491">
                  <a:moveTo>
                    <a:pt x="0" y="888492"/>
                  </a:moveTo>
                  <a:lnTo>
                    <a:pt x="266891" y="621602"/>
                  </a:lnTo>
                  <a:lnTo>
                    <a:pt x="266891" y="0"/>
                  </a:lnTo>
                  <a:lnTo>
                    <a:pt x="0" y="26689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8" name="îṥļíde">
              <a:extLst>
                <a:ext uri="{FF2B5EF4-FFF2-40B4-BE49-F238E27FC236}">
                  <a16:creationId xmlns:a16="http://schemas.microsoft.com/office/drawing/2014/main" id="{0DA861EE-3887-49EE-BD8A-529A6D6438B6}"/>
                </a:ext>
              </a:extLst>
            </p:cNvPr>
            <p:cNvSpPr/>
            <p:nvPr/>
          </p:nvSpPr>
          <p:spPr>
            <a:xfrm>
              <a:off x="-812844" y="-878120"/>
              <a:ext cx="222677" cy="222677"/>
            </a:xfrm>
            <a:custGeom>
              <a:avLst/>
              <a:gdLst>
                <a:gd name="connsiteX0" fmla="*/ 33814 w 92011"/>
                <a:gd name="connsiteY0" fmla="*/ 92012 h 92011"/>
                <a:gd name="connsiteX1" fmla="*/ 92011 w 92011"/>
                <a:gd name="connsiteY1" fmla="*/ 33909 h 92011"/>
                <a:gd name="connsiteX2" fmla="*/ 92011 w 92011"/>
                <a:gd name="connsiteY2" fmla="*/ 0 h 92011"/>
                <a:gd name="connsiteX3" fmla="*/ 0 w 92011"/>
                <a:gd name="connsiteY3" fmla="*/ 92012 h 92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011" h="92011">
                  <a:moveTo>
                    <a:pt x="33814" y="92012"/>
                  </a:moveTo>
                  <a:lnTo>
                    <a:pt x="92011" y="33909"/>
                  </a:lnTo>
                  <a:lnTo>
                    <a:pt x="92011" y="0"/>
                  </a:lnTo>
                  <a:lnTo>
                    <a:pt x="0" y="9201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9" name="iSľîḋe">
              <a:extLst>
                <a:ext uri="{FF2B5EF4-FFF2-40B4-BE49-F238E27FC236}">
                  <a16:creationId xmlns:a16="http://schemas.microsoft.com/office/drawing/2014/main" id="{9BF6F077-9947-4911-BDC4-D94BBEA8C337}"/>
                </a:ext>
              </a:extLst>
            </p:cNvPr>
            <p:cNvSpPr/>
            <p:nvPr/>
          </p:nvSpPr>
          <p:spPr>
            <a:xfrm>
              <a:off x="-1083009" y="-725750"/>
              <a:ext cx="1625138" cy="2994864"/>
            </a:xfrm>
            <a:custGeom>
              <a:avLst/>
              <a:gdLst>
                <a:gd name="connsiteX0" fmla="*/ 0 w 671512"/>
                <a:gd name="connsiteY0" fmla="*/ 1237488 h 1237487"/>
                <a:gd name="connsiteX1" fmla="*/ 671513 w 671512"/>
                <a:gd name="connsiteY1" fmla="*/ 565976 h 1237487"/>
                <a:gd name="connsiteX2" fmla="*/ 671513 w 671512"/>
                <a:gd name="connsiteY2" fmla="*/ 0 h 1237487"/>
                <a:gd name="connsiteX3" fmla="*/ 0 w 671512"/>
                <a:gd name="connsiteY3" fmla="*/ 671608 h 1237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1512" h="1237487">
                  <a:moveTo>
                    <a:pt x="0" y="1237488"/>
                  </a:moveTo>
                  <a:lnTo>
                    <a:pt x="671513" y="565976"/>
                  </a:lnTo>
                  <a:lnTo>
                    <a:pt x="671513" y="0"/>
                  </a:lnTo>
                  <a:lnTo>
                    <a:pt x="0" y="67160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0" name="îṩḻïḍè">
              <a:extLst>
                <a:ext uri="{FF2B5EF4-FFF2-40B4-BE49-F238E27FC236}">
                  <a16:creationId xmlns:a16="http://schemas.microsoft.com/office/drawing/2014/main" id="{2CC1D67B-4B5D-4C8C-B70F-E8D3387A4BFD}"/>
                </a:ext>
              </a:extLst>
            </p:cNvPr>
            <p:cNvSpPr/>
            <p:nvPr/>
          </p:nvSpPr>
          <p:spPr>
            <a:xfrm>
              <a:off x="-1083009" y="288292"/>
              <a:ext cx="1508728" cy="1508728"/>
            </a:xfrm>
            <a:custGeom>
              <a:avLst/>
              <a:gdLst>
                <a:gd name="connsiteX0" fmla="*/ 0 w 623411"/>
                <a:gd name="connsiteY0" fmla="*/ 623411 h 623411"/>
                <a:gd name="connsiteX1" fmla="*/ 623411 w 623411"/>
                <a:gd name="connsiteY1" fmla="*/ 0 h 623411"/>
                <a:gd name="connsiteX2" fmla="*/ 211550 w 623411"/>
                <a:gd name="connsiteY2" fmla="*/ 0 h 623411"/>
                <a:gd name="connsiteX3" fmla="*/ 0 w 623411"/>
                <a:gd name="connsiteY3" fmla="*/ 211550 h 623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3411" h="623411">
                  <a:moveTo>
                    <a:pt x="0" y="623411"/>
                  </a:moveTo>
                  <a:lnTo>
                    <a:pt x="623411" y="0"/>
                  </a:lnTo>
                  <a:lnTo>
                    <a:pt x="211550" y="0"/>
                  </a:lnTo>
                  <a:lnTo>
                    <a:pt x="0" y="2115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1" name="ïṥḷiḋè">
              <a:extLst>
                <a:ext uri="{FF2B5EF4-FFF2-40B4-BE49-F238E27FC236}">
                  <a16:creationId xmlns:a16="http://schemas.microsoft.com/office/drawing/2014/main" id="{E3B91CC2-DEB5-41D6-A87C-9BB643F0D955}"/>
                </a:ext>
              </a:extLst>
            </p:cNvPr>
            <p:cNvSpPr/>
            <p:nvPr/>
          </p:nvSpPr>
          <p:spPr>
            <a:xfrm>
              <a:off x="-1083009" y="-917999"/>
              <a:ext cx="2160627" cy="2160395"/>
            </a:xfrm>
            <a:custGeom>
              <a:avLst/>
              <a:gdLst>
                <a:gd name="connsiteX0" fmla="*/ 272320 w 892778"/>
                <a:gd name="connsiteY0" fmla="*/ 0 h 892682"/>
                <a:gd name="connsiteX1" fmla="*/ 0 w 892778"/>
                <a:gd name="connsiteY1" fmla="*/ 272320 h 892682"/>
                <a:gd name="connsiteX2" fmla="*/ 0 w 892778"/>
                <a:gd name="connsiteY2" fmla="*/ 892683 h 892682"/>
                <a:gd name="connsiteX3" fmla="*/ 892778 w 892778"/>
                <a:gd name="connsiteY3" fmla="*/ 0 h 892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2778" h="892682">
                  <a:moveTo>
                    <a:pt x="272320" y="0"/>
                  </a:moveTo>
                  <a:lnTo>
                    <a:pt x="0" y="272320"/>
                  </a:lnTo>
                  <a:lnTo>
                    <a:pt x="0" y="892683"/>
                  </a:lnTo>
                  <a:lnTo>
                    <a:pt x="892778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2" name="îšḻiḓe">
              <a:extLst>
                <a:ext uri="{FF2B5EF4-FFF2-40B4-BE49-F238E27FC236}">
                  <a16:creationId xmlns:a16="http://schemas.microsoft.com/office/drawing/2014/main" id="{3514FA1D-3DAD-4859-A017-DBC355B65CE6}"/>
                </a:ext>
              </a:extLst>
            </p:cNvPr>
            <p:cNvSpPr/>
            <p:nvPr/>
          </p:nvSpPr>
          <p:spPr>
            <a:xfrm>
              <a:off x="870616" y="-617868"/>
              <a:ext cx="597728" cy="597728"/>
            </a:xfrm>
            <a:custGeom>
              <a:avLst/>
              <a:gdLst>
                <a:gd name="connsiteX0" fmla="*/ 156115 w 246983"/>
                <a:gd name="connsiteY0" fmla="*/ 0 h 246983"/>
                <a:gd name="connsiteX1" fmla="*/ 0 w 246983"/>
                <a:gd name="connsiteY1" fmla="*/ 156210 h 246983"/>
                <a:gd name="connsiteX2" fmla="*/ 0 w 246983"/>
                <a:gd name="connsiteY2" fmla="*/ 246983 h 246983"/>
                <a:gd name="connsiteX3" fmla="*/ 246983 w 246983"/>
                <a:gd name="connsiteY3" fmla="*/ 0 h 246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983" h="246983">
                  <a:moveTo>
                    <a:pt x="156115" y="0"/>
                  </a:moveTo>
                  <a:lnTo>
                    <a:pt x="0" y="156210"/>
                  </a:lnTo>
                  <a:lnTo>
                    <a:pt x="0" y="246983"/>
                  </a:lnTo>
                  <a:lnTo>
                    <a:pt x="2469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3" name="îṧļïḍê">
              <a:extLst>
                <a:ext uri="{FF2B5EF4-FFF2-40B4-BE49-F238E27FC236}">
                  <a16:creationId xmlns:a16="http://schemas.microsoft.com/office/drawing/2014/main" id="{C64D298D-5731-4D31-BFAC-942198430E89}"/>
                </a:ext>
              </a:extLst>
            </p:cNvPr>
            <p:cNvSpPr/>
            <p:nvPr/>
          </p:nvSpPr>
          <p:spPr>
            <a:xfrm>
              <a:off x="332820" y="-891491"/>
              <a:ext cx="156519" cy="156289"/>
            </a:xfrm>
            <a:custGeom>
              <a:avLst/>
              <a:gdLst>
                <a:gd name="connsiteX0" fmla="*/ 40958 w 64674"/>
                <a:gd name="connsiteY0" fmla="*/ 0 h 64579"/>
                <a:gd name="connsiteX1" fmla="*/ 0 w 64674"/>
                <a:gd name="connsiteY1" fmla="*/ 40862 h 64579"/>
                <a:gd name="connsiteX2" fmla="*/ 0 w 64674"/>
                <a:gd name="connsiteY2" fmla="*/ 64580 h 64579"/>
                <a:gd name="connsiteX3" fmla="*/ 64675 w 64674"/>
                <a:gd name="connsiteY3" fmla="*/ 0 h 64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674" h="64579">
                  <a:moveTo>
                    <a:pt x="40958" y="0"/>
                  </a:moveTo>
                  <a:lnTo>
                    <a:pt x="0" y="40862"/>
                  </a:lnTo>
                  <a:lnTo>
                    <a:pt x="0" y="64580"/>
                  </a:lnTo>
                  <a:lnTo>
                    <a:pt x="64675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4" name="ïṧḻide">
              <a:extLst>
                <a:ext uri="{FF2B5EF4-FFF2-40B4-BE49-F238E27FC236}">
                  <a16:creationId xmlns:a16="http://schemas.microsoft.com/office/drawing/2014/main" id="{172FB3D2-2DA5-489B-A610-0A4F2630DCC5}"/>
                </a:ext>
              </a:extLst>
            </p:cNvPr>
            <p:cNvSpPr/>
            <p:nvPr/>
          </p:nvSpPr>
          <p:spPr>
            <a:xfrm>
              <a:off x="-1083009" y="-917999"/>
              <a:ext cx="577672" cy="2371551"/>
            </a:xfrm>
            <a:custGeom>
              <a:avLst/>
              <a:gdLst>
                <a:gd name="connsiteX0" fmla="*/ 95441 w 238696"/>
                <a:gd name="connsiteY0" fmla="*/ 0 h 979932"/>
                <a:gd name="connsiteX1" fmla="*/ 0 w 238696"/>
                <a:gd name="connsiteY1" fmla="*/ 95345 h 979932"/>
                <a:gd name="connsiteX2" fmla="*/ 0 w 238696"/>
                <a:gd name="connsiteY2" fmla="*/ 979932 h 979932"/>
                <a:gd name="connsiteX3" fmla="*/ 238697 w 238696"/>
                <a:gd name="connsiteY3" fmla="*/ 741236 h 979932"/>
                <a:gd name="connsiteX4" fmla="*/ 238697 w 238696"/>
                <a:gd name="connsiteY4" fmla="*/ 0 h 979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696" h="979932">
                  <a:moveTo>
                    <a:pt x="95441" y="0"/>
                  </a:moveTo>
                  <a:lnTo>
                    <a:pt x="0" y="95345"/>
                  </a:lnTo>
                  <a:lnTo>
                    <a:pt x="0" y="979932"/>
                  </a:lnTo>
                  <a:lnTo>
                    <a:pt x="238697" y="741236"/>
                  </a:lnTo>
                  <a:lnTo>
                    <a:pt x="238697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5" name="iSļiḍè">
              <a:extLst>
                <a:ext uri="{FF2B5EF4-FFF2-40B4-BE49-F238E27FC236}">
                  <a16:creationId xmlns:a16="http://schemas.microsoft.com/office/drawing/2014/main" id="{512410B3-6728-4A0B-9451-3FEB35BAC6BF}"/>
                </a:ext>
              </a:extLst>
            </p:cNvPr>
            <p:cNvSpPr/>
            <p:nvPr/>
          </p:nvSpPr>
          <p:spPr>
            <a:xfrm>
              <a:off x="-1059727" y="-917999"/>
              <a:ext cx="372974" cy="82294"/>
            </a:xfrm>
            <a:custGeom>
              <a:avLst/>
              <a:gdLst>
                <a:gd name="connsiteX0" fmla="*/ 34004 w 154114"/>
                <a:gd name="connsiteY0" fmla="*/ 0 h 34004"/>
                <a:gd name="connsiteX1" fmla="*/ 0 w 154114"/>
                <a:gd name="connsiteY1" fmla="*/ 34004 h 34004"/>
                <a:gd name="connsiteX2" fmla="*/ 120110 w 154114"/>
                <a:gd name="connsiteY2" fmla="*/ 34004 h 34004"/>
                <a:gd name="connsiteX3" fmla="*/ 154115 w 154114"/>
                <a:gd name="connsiteY3" fmla="*/ 0 h 34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14" h="34004">
                  <a:moveTo>
                    <a:pt x="34004" y="0"/>
                  </a:moveTo>
                  <a:lnTo>
                    <a:pt x="0" y="34004"/>
                  </a:lnTo>
                  <a:lnTo>
                    <a:pt x="120110" y="34004"/>
                  </a:lnTo>
                  <a:lnTo>
                    <a:pt x="154115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6" name="íSlíḍè">
              <a:extLst>
                <a:ext uri="{FF2B5EF4-FFF2-40B4-BE49-F238E27FC236}">
                  <a16:creationId xmlns:a16="http://schemas.microsoft.com/office/drawing/2014/main" id="{8BFCC086-C433-47BA-9A90-70A36825145E}"/>
                </a:ext>
              </a:extLst>
            </p:cNvPr>
            <p:cNvSpPr/>
            <p:nvPr/>
          </p:nvSpPr>
          <p:spPr>
            <a:xfrm>
              <a:off x="-794403" y="-917999"/>
              <a:ext cx="1330537" cy="425532"/>
            </a:xfrm>
            <a:custGeom>
              <a:avLst/>
              <a:gdLst>
                <a:gd name="connsiteX0" fmla="*/ 175927 w 549782"/>
                <a:gd name="connsiteY0" fmla="*/ 0 h 175831"/>
                <a:gd name="connsiteX1" fmla="*/ 0 w 549782"/>
                <a:gd name="connsiteY1" fmla="*/ 175832 h 175831"/>
                <a:gd name="connsiteX2" fmla="*/ 373856 w 549782"/>
                <a:gd name="connsiteY2" fmla="*/ 175832 h 175831"/>
                <a:gd name="connsiteX3" fmla="*/ 549783 w 549782"/>
                <a:gd name="connsiteY3" fmla="*/ 0 h 175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9782" h="175831">
                  <a:moveTo>
                    <a:pt x="175927" y="0"/>
                  </a:moveTo>
                  <a:lnTo>
                    <a:pt x="0" y="175832"/>
                  </a:lnTo>
                  <a:lnTo>
                    <a:pt x="373856" y="175832"/>
                  </a:lnTo>
                  <a:lnTo>
                    <a:pt x="5497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7" name="íṡlíḓe">
              <a:extLst>
                <a:ext uri="{FF2B5EF4-FFF2-40B4-BE49-F238E27FC236}">
                  <a16:creationId xmlns:a16="http://schemas.microsoft.com/office/drawing/2014/main" id="{9916078B-D876-403A-9523-C970BED7629E}"/>
                </a:ext>
              </a:extLst>
            </p:cNvPr>
            <p:cNvSpPr/>
            <p:nvPr/>
          </p:nvSpPr>
          <p:spPr>
            <a:xfrm>
              <a:off x="1265490" y="-917999"/>
              <a:ext cx="675181" cy="675181"/>
            </a:xfrm>
            <a:custGeom>
              <a:avLst/>
              <a:gdLst>
                <a:gd name="connsiteX0" fmla="*/ 0 w 278987"/>
                <a:gd name="connsiteY0" fmla="*/ 0 h 278987"/>
                <a:gd name="connsiteX1" fmla="*/ 0 w 278987"/>
                <a:gd name="connsiteY1" fmla="*/ 278987 h 278987"/>
                <a:gd name="connsiteX2" fmla="*/ 278987 w 278987"/>
                <a:gd name="connsiteY2" fmla="*/ 0 h 278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8987" h="278987">
                  <a:moveTo>
                    <a:pt x="0" y="0"/>
                  </a:moveTo>
                  <a:lnTo>
                    <a:pt x="0" y="278987"/>
                  </a:lnTo>
                  <a:lnTo>
                    <a:pt x="278987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8" name="iSlídé">
              <a:extLst>
                <a:ext uri="{FF2B5EF4-FFF2-40B4-BE49-F238E27FC236}">
                  <a16:creationId xmlns:a16="http://schemas.microsoft.com/office/drawing/2014/main" id="{B0DE7114-4F80-4A32-97AC-929DE098BA4D}"/>
                </a:ext>
              </a:extLst>
            </p:cNvPr>
            <p:cNvSpPr/>
            <p:nvPr/>
          </p:nvSpPr>
          <p:spPr>
            <a:xfrm>
              <a:off x="-1083009" y="-614180"/>
              <a:ext cx="777068" cy="776838"/>
            </a:xfrm>
            <a:custGeom>
              <a:avLst/>
              <a:gdLst>
                <a:gd name="connsiteX0" fmla="*/ 0 w 321087"/>
                <a:gd name="connsiteY0" fmla="*/ 320993 h 320992"/>
                <a:gd name="connsiteX1" fmla="*/ 321088 w 321087"/>
                <a:gd name="connsiteY1" fmla="*/ 0 h 320992"/>
                <a:gd name="connsiteX2" fmla="*/ 200692 w 321087"/>
                <a:gd name="connsiteY2" fmla="*/ 0 h 320992"/>
                <a:gd name="connsiteX3" fmla="*/ 0 w 321087"/>
                <a:gd name="connsiteY3" fmla="*/ 200692 h 320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1087" h="320992">
                  <a:moveTo>
                    <a:pt x="0" y="320993"/>
                  </a:moveTo>
                  <a:lnTo>
                    <a:pt x="321088" y="0"/>
                  </a:lnTo>
                  <a:lnTo>
                    <a:pt x="200692" y="0"/>
                  </a:lnTo>
                  <a:lnTo>
                    <a:pt x="0" y="20069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9" name="íṧ1ïďé">
              <a:extLst>
                <a:ext uri="{FF2B5EF4-FFF2-40B4-BE49-F238E27FC236}">
                  <a16:creationId xmlns:a16="http://schemas.microsoft.com/office/drawing/2014/main" id="{4F7F912F-CA39-4250-A61D-FE3DF1716A2D}"/>
                </a:ext>
              </a:extLst>
            </p:cNvPr>
            <p:cNvSpPr/>
            <p:nvPr/>
          </p:nvSpPr>
          <p:spPr>
            <a:xfrm>
              <a:off x="-875774" y="-917999"/>
              <a:ext cx="1385863" cy="1385631"/>
            </a:xfrm>
            <a:custGeom>
              <a:avLst/>
              <a:gdLst>
                <a:gd name="connsiteX0" fmla="*/ 312420 w 572643"/>
                <a:gd name="connsiteY0" fmla="*/ 0 h 572547"/>
                <a:gd name="connsiteX1" fmla="*/ 0 w 572643"/>
                <a:gd name="connsiteY1" fmla="*/ 312325 h 572547"/>
                <a:gd name="connsiteX2" fmla="*/ 0 w 572643"/>
                <a:gd name="connsiteY2" fmla="*/ 572548 h 572547"/>
                <a:gd name="connsiteX3" fmla="*/ 572643 w 572643"/>
                <a:gd name="connsiteY3" fmla="*/ 0 h 572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2643" h="572547">
                  <a:moveTo>
                    <a:pt x="312420" y="0"/>
                  </a:moveTo>
                  <a:lnTo>
                    <a:pt x="0" y="312325"/>
                  </a:lnTo>
                  <a:lnTo>
                    <a:pt x="0" y="572548"/>
                  </a:lnTo>
                  <a:lnTo>
                    <a:pt x="57264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0" name="íṥľïdè">
              <a:extLst>
                <a:ext uri="{FF2B5EF4-FFF2-40B4-BE49-F238E27FC236}">
                  <a16:creationId xmlns:a16="http://schemas.microsoft.com/office/drawing/2014/main" id="{7850564C-5313-4ECC-B7F8-BF9ABA183DB2}"/>
                </a:ext>
              </a:extLst>
            </p:cNvPr>
            <p:cNvSpPr/>
            <p:nvPr/>
          </p:nvSpPr>
          <p:spPr>
            <a:xfrm>
              <a:off x="1582221" y="-1005135"/>
              <a:ext cx="567300" cy="567300"/>
            </a:xfrm>
            <a:custGeom>
              <a:avLst/>
              <a:gdLst>
                <a:gd name="connsiteX0" fmla="*/ 94583 w 234410"/>
                <a:gd name="connsiteY0" fmla="*/ 0 h 234410"/>
                <a:gd name="connsiteX1" fmla="*/ 0 w 234410"/>
                <a:gd name="connsiteY1" fmla="*/ 94583 h 234410"/>
                <a:gd name="connsiteX2" fmla="*/ 0 w 234410"/>
                <a:gd name="connsiteY2" fmla="*/ 234410 h 234410"/>
                <a:gd name="connsiteX3" fmla="*/ 234410 w 234410"/>
                <a:gd name="connsiteY3" fmla="*/ 0 h 234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4410" h="234410">
                  <a:moveTo>
                    <a:pt x="94583" y="0"/>
                  </a:moveTo>
                  <a:lnTo>
                    <a:pt x="0" y="94583"/>
                  </a:lnTo>
                  <a:lnTo>
                    <a:pt x="0" y="234410"/>
                  </a:lnTo>
                  <a:lnTo>
                    <a:pt x="23441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89E45DA7-D0D6-434D-A22C-92621863C56A}"/>
              </a:ext>
            </a:extLst>
          </p:cNvPr>
          <p:cNvGrpSpPr/>
          <p:nvPr userDrawn="1"/>
        </p:nvGrpSpPr>
        <p:grpSpPr>
          <a:xfrm>
            <a:off x="0" y="-186450"/>
            <a:ext cx="1295400" cy="1649017"/>
            <a:chOff x="-1083009" y="-1005135"/>
            <a:chExt cx="3232530" cy="4114943"/>
          </a:xfrm>
          <a:solidFill>
            <a:schemeClr val="accent1">
              <a:alpha val="50000"/>
            </a:schemeClr>
          </a:solidFill>
        </p:grpSpPr>
        <p:sp>
          <p:nvSpPr>
            <p:cNvPr id="32" name="ïṣľíḓê">
              <a:extLst>
                <a:ext uri="{FF2B5EF4-FFF2-40B4-BE49-F238E27FC236}">
                  <a16:creationId xmlns:a16="http://schemas.microsoft.com/office/drawing/2014/main" id="{872846E6-8A79-4D7F-90D1-FEB60236C166}"/>
                </a:ext>
              </a:extLst>
            </p:cNvPr>
            <p:cNvSpPr/>
            <p:nvPr/>
          </p:nvSpPr>
          <p:spPr>
            <a:xfrm>
              <a:off x="-1083009" y="-618098"/>
              <a:ext cx="576058" cy="576058"/>
            </a:xfrm>
            <a:custGeom>
              <a:avLst/>
              <a:gdLst>
                <a:gd name="connsiteX0" fmla="*/ 0 w 238029"/>
                <a:gd name="connsiteY0" fmla="*/ 238030 h 238029"/>
                <a:gd name="connsiteX1" fmla="*/ 238030 w 238029"/>
                <a:gd name="connsiteY1" fmla="*/ 0 h 238029"/>
                <a:gd name="connsiteX2" fmla="*/ 0 w 238029"/>
                <a:gd name="connsiteY2" fmla="*/ 0 h 238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029" h="238029">
                  <a:moveTo>
                    <a:pt x="0" y="238030"/>
                  </a:moveTo>
                  <a:lnTo>
                    <a:pt x="23803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3" name="ïsliḍe">
              <a:extLst>
                <a:ext uri="{FF2B5EF4-FFF2-40B4-BE49-F238E27FC236}">
                  <a16:creationId xmlns:a16="http://schemas.microsoft.com/office/drawing/2014/main" id="{C00F92F6-136E-4A93-8E06-EDE0C3276256}"/>
                </a:ext>
              </a:extLst>
            </p:cNvPr>
            <p:cNvSpPr/>
            <p:nvPr/>
          </p:nvSpPr>
          <p:spPr>
            <a:xfrm>
              <a:off x="-1083009" y="-583982"/>
              <a:ext cx="381502" cy="1052076"/>
            </a:xfrm>
            <a:custGeom>
              <a:avLst/>
              <a:gdLst>
                <a:gd name="connsiteX0" fmla="*/ 0 w 157638"/>
                <a:gd name="connsiteY0" fmla="*/ 434721 h 434721"/>
                <a:gd name="connsiteX1" fmla="*/ 157639 w 157638"/>
                <a:gd name="connsiteY1" fmla="*/ 277178 h 434721"/>
                <a:gd name="connsiteX2" fmla="*/ 157544 w 157638"/>
                <a:gd name="connsiteY2" fmla="*/ 0 h 434721"/>
                <a:gd name="connsiteX3" fmla="*/ 0 w 157638"/>
                <a:gd name="connsiteY3" fmla="*/ 157544 h 434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638" h="434721">
                  <a:moveTo>
                    <a:pt x="0" y="434721"/>
                  </a:moveTo>
                  <a:lnTo>
                    <a:pt x="157639" y="277178"/>
                  </a:lnTo>
                  <a:lnTo>
                    <a:pt x="157544" y="0"/>
                  </a:lnTo>
                  <a:lnTo>
                    <a:pt x="0" y="1575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4" name="îṣ1îde">
              <a:extLst>
                <a:ext uri="{FF2B5EF4-FFF2-40B4-BE49-F238E27FC236}">
                  <a16:creationId xmlns:a16="http://schemas.microsoft.com/office/drawing/2014/main" id="{45ECA391-8094-49C1-8AF5-472737350663}"/>
                </a:ext>
              </a:extLst>
            </p:cNvPr>
            <p:cNvSpPr/>
            <p:nvPr/>
          </p:nvSpPr>
          <p:spPr>
            <a:xfrm>
              <a:off x="-1007170" y="-258493"/>
              <a:ext cx="251954" cy="251954"/>
            </a:xfrm>
            <a:custGeom>
              <a:avLst/>
              <a:gdLst>
                <a:gd name="connsiteX0" fmla="*/ 38291 w 104108"/>
                <a:gd name="connsiteY0" fmla="*/ 104108 h 104108"/>
                <a:gd name="connsiteX1" fmla="*/ 104108 w 104108"/>
                <a:gd name="connsiteY1" fmla="*/ 38291 h 104108"/>
                <a:gd name="connsiteX2" fmla="*/ 104108 w 104108"/>
                <a:gd name="connsiteY2" fmla="*/ 0 h 104108"/>
                <a:gd name="connsiteX3" fmla="*/ 0 w 104108"/>
                <a:gd name="connsiteY3" fmla="*/ 104108 h 104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108" h="104108">
                  <a:moveTo>
                    <a:pt x="38291" y="104108"/>
                  </a:moveTo>
                  <a:lnTo>
                    <a:pt x="104108" y="38291"/>
                  </a:lnTo>
                  <a:lnTo>
                    <a:pt x="104108" y="0"/>
                  </a:lnTo>
                  <a:lnTo>
                    <a:pt x="0" y="10410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5" name="ïŝḻiḑé">
              <a:extLst>
                <a:ext uri="{FF2B5EF4-FFF2-40B4-BE49-F238E27FC236}">
                  <a16:creationId xmlns:a16="http://schemas.microsoft.com/office/drawing/2014/main" id="{65955434-EA13-42B2-AB41-0193954181BD}"/>
                </a:ext>
              </a:extLst>
            </p:cNvPr>
            <p:cNvSpPr/>
            <p:nvPr/>
          </p:nvSpPr>
          <p:spPr>
            <a:xfrm>
              <a:off x="-1083009" y="959555"/>
              <a:ext cx="645905" cy="2150253"/>
            </a:xfrm>
            <a:custGeom>
              <a:avLst/>
              <a:gdLst>
                <a:gd name="connsiteX0" fmla="*/ 0 w 266890"/>
                <a:gd name="connsiteY0" fmla="*/ 888492 h 888491"/>
                <a:gd name="connsiteX1" fmla="*/ 266891 w 266890"/>
                <a:gd name="connsiteY1" fmla="*/ 621602 h 888491"/>
                <a:gd name="connsiteX2" fmla="*/ 266891 w 266890"/>
                <a:gd name="connsiteY2" fmla="*/ 0 h 888491"/>
                <a:gd name="connsiteX3" fmla="*/ 0 w 266890"/>
                <a:gd name="connsiteY3" fmla="*/ 266890 h 888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890" h="888491">
                  <a:moveTo>
                    <a:pt x="0" y="888492"/>
                  </a:moveTo>
                  <a:lnTo>
                    <a:pt x="266891" y="621602"/>
                  </a:lnTo>
                  <a:lnTo>
                    <a:pt x="266891" y="0"/>
                  </a:lnTo>
                  <a:lnTo>
                    <a:pt x="0" y="26689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6" name="íṡ1îdê">
              <a:extLst>
                <a:ext uri="{FF2B5EF4-FFF2-40B4-BE49-F238E27FC236}">
                  <a16:creationId xmlns:a16="http://schemas.microsoft.com/office/drawing/2014/main" id="{51A8AA67-8660-4CBF-AE54-4D8F4F1B69EC}"/>
                </a:ext>
              </a:extLst>
            </p:cNvPr>
            <p:cNvSpPr/>
            <p:nvPr/>
          </p:nvSpPr>
          <p:spPr>
            <a:xfrm>
              <a:off x="-812844" y="-878120"/>
              <a:ext cx="222677" cy="222677"/>
            </a:xfrm>
            <a:custGeom>
              <a:avLst/>
              <a:gdLst>
                <a:gd name="connsiteX0" fmla="*/ 33814 w 92011"/>
                <a:gd name="connsiteY0" fmla="*/ 92012 h 92011"/>
                <a:gd name="connsiteX1" fmla="*/ 92011 w 92011"/>
                <a:gd name="connsiteY1" fmla="*/ 33909 h 92011"/>
                <a:gd name="connsiteX2" fmla="*/ 92011 w 92011"/>
                <a:gd name="connsiteY2" fmla="*/ 0 h 92011"/>
                <a:gd name="connsiteX3" fmla="*/ 0 w 92011"/>
                <a:gd name="connsiteY3" fmla="*/ 92012 h 92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011" h="92011">
                  <a:moveTo>
                    <a:pt x="33814" y="92012"/>
                  </a:moveTo>
                  <a:lnTo>
                    <a:pt x="92011" y="33909"/>
                  </a:lnTo>
                  <a:lnTo>
                    <a:pt x="92011" y="0"/>
                  </a:lnTo>
                  <a:lnTo>
                    <a:pt x="0" y="9201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7" name="ïŝľïḍe">
              <a:extLst>
                <a:ext uri="{FF2B5EF4-FFF2-40B4-BE49-F238E27FC236}">
                  <a16:creationId xmlns:a16="http://schemas.microsoft.com/office/drawing/2014/main" id="{5F0CF84A-DE31-4A71-A567-835274DCD971}"/>
                </a:ext>
              </a:extLst>
            </p:cNvPr>
            <p:cNvSpPr/>
            <p:nvPr/>
          </p:nvSpPr>
          <p:spPr>
            <a:xfrm>
              <a:off x="-1083009" y="-725750"/>
              <a:ext cx="1625138" cy="2994864"/>
            </a:xfrm>
            <a:custGeom>
              <a:avLst/>
              <a:gdLst>
                <a:gd name="connsiteX0" fmla="*/ 0 w 671512"/>
                <a:gd name="connsiteY0" fmla="*/ 1237488 h 1237487"/>
                <a:gd name="connsiteX1" fmla="*/ 671513 w 671512"/>
                <a:gd name="connsiteY1" fmla="*/ 565976 h 1237487"/>
                <a:gd name="connsiteX2" fmla="*/ 671513 w 671512"/>
                <a:gd name="connsiteY2" fmla="*/ 0 h 1237487"/>
                <a:gd name="connsiteX3" fmla="*/ 0 w 671512"/>
                <a:gd name="connsiteY3" fmla="*/ 671608 h 1237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1512" h="1237487">
                  <a:moveTo>
                    <a:pt x="0" y="1237488"/>
                  </a:moveTo>
                  <a:lnTo>
                    <a:pt x="671513" y="565976"/>
                  </a:lnTo>
                  <a:lnTo>
                    <a:pt x="671513" y="0"/>
                  </a:lnTo>
                  <a:lnTo>
                    <a:pt x="0" y="67160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8" name="ïṧlíḑê">
              <a:extLst>
                <a:ext uri="{FF2B5EF4-FFF2-40B4-BE49-F238E27FC236}">
                  <a16:creationId xmlns:a16="http://schemas.microsoft.com/office/drawing/2014/main" id="{B00C8ACA-7A98-42E4-891C-A6E55FEDF519}"/>
                </a:ext>
              </a:extLst>
            </p:cNvPr>
            <p:cNvSpPr/>
            <p:nvPr/>
          </p:nvSpPr>
          <p:spPr>
            <a:xfrm>
              <a:off x="-1083009" y="288292"/>
              <a:ext cx="1508728" cy="1508728"/>
            </a:xfrm>
            <a:custGeom>
              <a:avLst/>
              <a:gdLst>
                <a:gd name="connsiteX0" fmla="*/ 0 w 623411"/>
                <a:gd name="connsiteY0" fmla="*/ 623411 h 623411"/>
                <a:gd name="connsiteX1" fmla="*/ 623411 w 623411"/>
                <a:gd name="connsiteY1" fmla="*/ 0 h 623411"/>
                <a:gd name="connsiteX2" fmla="*/ 211550 w 623411"/>
                <a:gd name="connsiteY2" fmla="*/ 0 h 623411"/>
                <a:gd name="connsiteX3" fmla="*/ 0 w 623411"/>
                <a:gd name="connsiteY3" fmla="*/ 211550 h 623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3411" h="623411">
                  <a:moveTo>
                    <a:pt x="0" y="623411"/>
                  </a:moveTo>
                  <a:lnTo>
                    <a:pt x="623411" y="0"/>
                  </a:lnTo>
                  <a:lnTo>
                    <a:pt x="211550" y="0"/>
                  </a:lnTo>
                  <a:lnTo>
                    <a:pt x="0" y="2115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9" name="iśľidè">
              <a:extLst>
                <a:ext uri="{FF2B5EF4-FFF2-40B4-BE49-F238E27FC236}">
                  <a16:creationId xmlns:a16="http://schemas.microsoft.com/office/drawing/2014/main" id="{88DE7F79-28D7-4433-840E-887C393F5B45}"/>
                </a:ext>
              </a:extLst>
            </p:cNvPr>
            <p:cNvSpPr/>
            <p:nvPr/>
          </p:nvSpPr>
          <p:spPr>
            <a:xfrm>
              <a:off x="-1083009" y="-917999"/>
              <a:ext cx="2160627" cy="2160395"/>
            </a:xfrm>
            <a:custGeom>
              <a:avLst/>
              <a:gdLst>
                <a:gd name="connsiteX0" fmla="*/ 272320 w 892778"/>
                <a:gd name="connsiteY0" fmla="*/ 0 h 892682"/>
                <a:gd name="connsiteX1" fmla="*/ 0 w 892778"/>
                <a:gd name="connsiteY1" fmla="*/ 272320 h 892682"/>
                <a:gd name="connsiteX2" fmla="*/ 0 w 892778"/>
                <a:gd name="connsiteY2" fmla="*/ 892683 h 892682"/>
                <a:gd name="connsiteX3" fmla="*/ 892778 w 892778"/>
                <a:gd name="connsiteY3" fmla="*/ 0 h 892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2778" h="892682">
                  <a:moveTo>
                    <a:pt x="272320" y="0"/>
                  </a:moveTo>
                  <a:lnTo>
                    <a:pt x="0" y="272320"/>
                  </a:lnTo>
                  <a:lnTo>
                    <a:pt x="0" y="892683"/>
                  </a:lnTo>
                  <a:lnTo>
                    <a:pt x="892778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0" name="íṥļíďè">
              <a:extLst>
                <a:ext uri="{FF2B5EF4-FFF2-40B4-BE49-F238E27FC236}">
                  <a16:creationId xmlns:a16="http://schemas.microsoft.com/office/drawing/2014/main" id="{06936BC0-7870-4E0F-8487-C4DCC813DF02}"/>
                </a:ext>
              </a:extLst>
            </p:cNvPr>
            <p:cNvSpPr/>
            <p:nvPr/>
          </p:nvSpPr>
          <p:spPr>
            <a:xfrm>
              <a:off x="870616" y="-617868"/>
              <a:ext cx="597728" cy="597728"/>
            </a:xfrm>
            <a:custGeom>
              <a:avLst/>
              <a:gdLst>
                <a:gd name="connsiteX0" fmla="*/ 156115 w 246983"/>
                <a:gd name="connsiteY0" fmla="*/ 0 h 246983"/>
                <a:gd name="connsiteX1" fmla="*/ 0 w 246983"/>
                <a:gd name="connsiteY1" fmla="*/ 156210 h 246983"/>
                <a:gd name="connsiteX2" fmla="*/ 0 w 246983"/>
                <a:gd name="connsiteY2" fmla="*/ 246983 h 246983"/>
                <a:gd name="connsiteX3" fmla="*/ 246983 w 246983"/>
                <a:gd name="connsiteY3" fmla="*/ 0 h 246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983" h="246983">
                  <a:moveTo>
                    <a:pt x="156115" y="0"/>
                  </a:moveTo>
                  <a:lnTo>
                    <a:pt x="0" y="156210"/>
                  </a:lnTo>
                  <a:lnTo>
                    <a:pt x="0" y="246983"/>
                  </a:lnTo>
                  <a:lnTo>
                    <a:pt x="2469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1" name="íŝ1ïdè">
              <a:extLst>
                <a:ext uri="{FF2B5EF4-FFF2-40B4-BE49-F238E27FC236}">
                  <a16:creationId xmlns:a16="http://schemas.microsoft.com/office/drawing/2014/main" id="{7930FF45-91D3-45F5-9FCC-FA9DA03A5F5C}"/>
                </a:ext>
              </a:extLst>
            </p:cNvPr>
            <p:cNvSpPr/>
            <p:nvPr/>
          </p:nvSpPr>
          <p:spPr>
            <a:xfrm>
              <a:off x="332820" y="-891491"/>
              <a:ext cx="156519" cy="156289"/>
            </a:xfrm>
            <a:custGeom>
              <a:avLst/>
              <a:gdLst>
                <a:gd name="connsiteX0" fmla="*/ 40958 w 64674"/>
                <a:gd name="connsiteY0" fmla="*/ 0 h 64579"/>
                <a:gd name="connsiteX1" fmla="*/ 0 w 64674"/>
                <a:gd name="connsiteY1" fmla="*/ 40862 h 64579"/>
                <a:gd name="connsiteX2" fmla="*/ 0 w 64674"/>
                <a:gd name="connsiteY2" fmla="*/ 64580 h 64579"/>
                <a:gd name="connsiteX3" fmla="*/ 64675 w 64674"/>
                <a:gd name="connsiteY3" fmla="*/ 0 h 64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674" h="64579">
                  <a:moveTo>
                    <a:pt x="40958" y="0"/>
                  </a:moveTo>
                  <a:lnTo>
                    <a:pt x="0" y="40862"/>
                  </a:lnTo>
                  <a:lnTo>
                    <a:pt x="0" y="64580"/>
                  </a:lnTo>
                  <a:lnTo>
                    <a:pt x="64675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2" name="îS1íḋê">
              <a:extLst>
                <a:ext uri="{FF2B5EF4-FFF2-40B4-BE49-F238E27FC236}">
                  <a16:creationId xmlns:a16="http://schemas.microsoft.com/office/drawing/2014/main" id="{A25A9AFF-9C75-4517-A0F0-2006B1346CCC}"/>
                </a:ext>
              </a:extLst>
            </p:cNvPr>
            <p:cNvSpPr/>
            <p:nvPr/>
          </p:nvSpPr>
          <p:spPr>
            <a:xfrm>
              <a:off x="-1083009" y="-917999"/>
              <a:ext cx="577672" cy="2371551"/>
            </a:xfrm>
            <a:custGeom>
              <a:avLst/>
              <a:gdLst>
                <a:gd name="connsiteX0" fmla="*/ 95441 w 238696"/>
                <a:gd name="connsiteY0" fmla="*/ 0 h 979932"/>
                <a:gd name="connsiteX1" fmla="*/ 0 w 238696"/>
                <a:gd name="connsiteY1" fmla="*/ 95345 h 979932"/>
                <a:gd name="connsiteX2" fmla="*/ 0 w 238696"/>
                <a:gd name="connsiteY2" fmla="*/ 979932 h 979932"/>
                <a:gd name="connsiteX3" fmla="*/ 238697 w 238696"/>
                <a:gd name="connsiteY3" fmla="*/ 741236 h 979932"/>
                <a:gd name="connsiteX4" fmla="*/ 238697 w 238696"/>
                <a:gd name="connsiteY4" fmla="*/ 0 h 979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696" h="979932">
                  <a:moveTo>
                    <a:pt x="95441" y="0"/>
                  </a:moveTo>
                  <a:lnTo>
                    <a:pt x="0" y="95345"/>
                  </a:lnTo>
                  <a:lnTo>
                    <a:pt x="0" y="979932"/>
                  </a:lnTo>
                  <a:lnTo>
                    <a:pt x="238697" y="741236"/>
                  </a:lnTo>
                  <a:lnTo>
                    <a:pt x="238697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3" name="îŝ1iďe">
              <a:extLst>
                <a:ext uri="{FF2B5EF4-FFF2-40B4-BE49-F238E27FC236}">
                  <a16:creationId xmlns:a16="http://schemas.microsoft.com/office/drawing/2014/main" id="{6FA4C258-503E-4A43-A7B0-AD009D4C0BF3}"/>
                </a:ext>
              </a:extLst>
            </p:cNvPr>
            <p:cNvSpPr/>
            <p:nvPr/>
          </p:nvSpPr>
          <p:spPr>
            <a:xfrm>
              <a:off x="-1059727" y="-917999"/>
              <a:ext cx="372974" cy="82294"/>
            </a:xfrm>
            <a:custGeom>
              <a:avLst/>
              <a:gdLst>
                <a:gd name="connsiteX0" fmla="*/ 34004 w 154114"/>
                <a:gd name="connsiteY0" fmla="*/ 0 h 34004"/>
                <a:gd name="connsiteX1" fmla="*/ 0 w 154114"/>
                <a:gd name="connsiteY1" fmla="*/ 34004 h 34004"/>
                <a:gd name="connsiteX2" fmla="*/ 120110 w 154114"/>
                <a:gd name="connsiteY2" fmla="*/ 34004 h 34004"/>
                <a:gd name="connsiteX3" fmla="*/ 154115 w 154114"/>
                <a:gd name="connsiteY3" fmla="*/ 0 h 34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14" h="34004">
                  <a:moveTo>
                    <a:pt x="34004" y="0"/>
                  </a:moveTo>
                  <a:lnTo>
                    <a:pt x="0" y="34004"/>
                  </a:lnTo>
                  <a:lnTo>
                    <a:pt x="120110" y="34004"/>
                  </a:lnTo>
                  <a:lnTo>
                    <a:pt x="154115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4" name="ïślïḓè">
              <a:extLst>
                <a:ext uri="{FF2B5EF4-FFF2-40B4-BE49-F238E27FC236}">
                  <a16:creationId xmlns:a16="http://schemas.microsoft.com/office/drawing/2014/main" id="{8991D743-BB1F-4AFF-8CAB-D06C134D31FB}"/>
                </a:ext>
              </a:extLst>
            </p:cNvPr>
            <p:cNvSpPr/>
            <p:nvPr/>
          </p:nvSpPr>
          <p:spPr>
            <a:xfrm>
              <a:off x="-794403" y="-917999"/>
              <a:ext cx="1330537" cy="425532"/>
            </a:xfrm>
            <a:custGeom>
              <a:avLst/>
              <a:gdLst>
                <a:gd name="connsiteX0" fmla="*/ 175927 w 549782"/>
                <a:gd name="connsiteY0" fmla="*/ 0 h 175831"/>
                <a:gd name="connsiteX1" fmla="*/ 0 w 549782"/>
                <a:gd name="connsiteY1" fmla="*/ 175832 h 175831"/>
                <a:gd name="connsiteX2" fmla="*/ 373856 w 549782"/>
                <a:gd name="connsiteY2" fmla="*/ 175832 h 175831"/>
                <a:gd name="connsiteX3" fmla="*/ 549783 w 549782"/>
                <a:gd name="connsiteY3" fmla="*/ 0 h 175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9782" h="175831">
                  <a:moveTo>
                    <a:pt x="175927" y="0"/>
                  </a:moveTo>
                  <a:lnTo>
                    <a:pt x="0" y="175832"/>
                  </a:lnTo>
                  <a:lnTo>
                    <a:pt x="373856" y="175832"/>
                  </a:lnTo>
                  <a:lnTo>
                    <a:pt x="5497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5" name="iṡlîḋé">
              <a:extLst>
                <a:ext uri="{FF2B5EF4-FFF2-40B4-BE49-F238E27FC236}">
                  <a16:creationId xmlns:a16="http://schemas.microsoft.com/office/drawing/2014/main" id="{D85339A8-DFAC-4728-A001-C556CA563609}"/>
                </a:ext>
              </a:extLst>
            </p:cNvPr>
            <p:cNvSpPr/>
            <p:nvPr/>
          </p:nvSpPr>
          <p:spPr>
            <a:xfrm>
              <a:off x="1265490" y="-917999"/>
              <a:ext cx="675181" cy="675181"/>
            </a:xfrm>
            <a:custGeom>
              <a:avLst/>
              <a:gdLst>
                <a:gd name="connsiteX0" fmla="*/ 0 w 278987"/>
                <a:gd name="connsiteY0" fmla="*/ 0 h 278987"/>
                <a:gd name="connsiteX1" fmla="*/ 0 w 278987"/>
                <a:gd name="connsiteY1" fmla="*/ 278987 h 278987"/>
                <a:gd name="connsiteX2" fmla="*/ 278987 w 278987"/>
                <a:gd name="connsiteY2" fmla="*/ 0 h 278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8987" h="278987">
                  <a:moveTo>
                    <a:pt x="0" y="0"/>
                  </a:moveTo>
                  <a:lnTo>
                    <a:pt x="0" y="278987"/>
                  </a:lnTo>
                  <a:lnTo>
                    <a:pt x="278987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6" name="íṣḷiḑê">
              <a:extLst>
                <a:ext uri="{FF2B5EF4-FFF2-40B4-BE49-F238E27FC236}">
                  <a16:creationId xmlns:a16="http://schemas.microsoft.com/office/drawing/2014/main" id="{A41520C5-7853-49DA-8F31-F22777E8EBAB}"/>
                </a:ext>
              </a:extLst>
            </p:cNvPr>
            <p:cNvSpPr/>
            <p:nvPr/>
          </p:nvSpPr>
          <p:spPr>
            <a:xfrm>
              <a:off x="-1083009" y="-614180"/>
              <a:ext cx="777068" cy="776838"/>
            </a:xfrm>
            <a:custGeom>
              <a:avLst/>
              <a:gdLst>
                <a:gd name="connsiteX0" fmla="*/ 0 w 321087"/>
                <a:gd name="connsiteY0" fmla="*/ 320993 h 320992"/>
                <a:gd name="connsiteX1" fmla="*/ 321088 w 321087"/>
                <a:gd name="connsiteY1" fmla="*/ 0 h 320992"/>
                <a:gd name="connsiteX2" fmla="*/ 200692 w 321087"/>
                <a:gd name="connsiteY2" fmla="*/ 0 h 320992"/>
                <a:gd name="connsiteX3" fmla="*/ 0 w 321087"/>
                <a:gd name="connsiteY3" fmla="*/ 200692 h 320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1087" h="320992">
                  <a:moveTo>
                    <a:pt x="0" y="320993"/>
                  </a:moveTo>
                  <a:lnTo>
                    <a:pt x="321088" y="0"/>
                  </a:lnTo>
                  <a:lnTo>
                    <a:pt x="200692" y="0"/>
                  </a:lnTo>
                  <a:lnTo>
                    <a:pt x="0" y="20069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7" name="išḷïḓé">
              <a:extLst>
                <a:ext uri="{FF2B5EF4-FFF2-40B4-BE49-F238E27FC236}">
                  <a16:creationId xmlns:a16="http://schemas.microsoft.com/office/drawing/2014/main" id="{6E4E9A57-912F-4431-B8D3-6E204A864325}"/>
                </a:ext>
              </a:extLst>
            </p:cNvPr>
            <p:cNvSpPr/>
            <p:nvPr/>
          </p:nvSpPr>
          <p:spPr>
            <a:xfrm>
              <a:off x="-875774" y="-917999"/>
              <a:ext cx="1385863" cy="1385631"/>
            </a:xfrm>
            <a:custGeom>
              <a:avLst/>
              <a:gdLst>
                <a:gd name="connsiteX0" fmla="*/ 312420 w 572643"/>
                <a:gd name="connsiteY0" fmla="*/ 0 h 572547"/>
                <a:gd name="connsiteX1" fmla="*/ 0 w 572643"/>
                <a:gd name="connsiteY1" fmla="*/ 312325 h 572547"/>
                <a:gd name="connsiteX2" fmla="*/ 0 w 572643"/>
                <a:gd name="connsiteY2" fmla="*/ 572548 h 572547"/>
                <a:gd name="connsiteX3" fmla="*/ 572643 w 572643"/>
                <a:gd name="connsiteY3" fmla="*/ 0 h 572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2643" h="572547">
                  <a:moveTo>
                    <a:pt x="312420" y="0"/>
                  </a:moveTo>
                  <a:lnTo>
                    <a:pt x="0" y="312325"/>
                  </a:lnTo>
                  <a:lnTo>
                    <a:pt x="0" y="572548"/>
                  </a:lnTo>
                  <a:lnTo>
                    <a:pt x="57264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8" name="ïš1îḍè">
              <a:extLst>
                <a:ext uri="{FF2B5EF4-FFF2-40B4-BE49-F238E27FC236}">
                  <a16:creationId xmlns:a16="http://schemas.microsoft.com/office/drawing/2014/main" id="{097CCA51-BC74-4FF1-9C28-2F24AA458261}"/>
                </a:ext>
              </a:extLst>
            </p:cNvPr>
            <p:cNvSpPr/>
            <p:nvPr/>
          </p:nvSpPr>
          <p:spPr>
            <a:xfrm>
              <a:off x="1582221" y="-1005135"/>
              <a:ext cx="567300" cy="567300"/>
            </a:xfrm>
            <a:custGeom>
              <a:avLst/>
              <a:gdLst>
                <a:gd name="connsiteX0" fmla="*/ 94583 w 234410"/>
                <a:gd name="connsiteY0" fmla="*/ 0 h 234410"/>
                <a:gd name="connsiteX1" fmla="*/ 0 w 234410"/>
                <a:gd name="connsiteY1" fmla="*/ 94583 h 234410"/>
                <a:gd name="connsiteX2" fmla="*/ 0 w 234410"/>
                <a:gd name="connsiteY2" fmla="*/ 234410 h 234410"/>
                <a:gd name="connsiteX3" fmla="*/ 234410 w 234410"/>
                <a:gd name="connsiteY3" fmla="*/ 0 h 234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4410" h="234410">
                  <a:moveTo>
                    <a:pt x="94583" y="0"/>
                  </a:moveTo>
                  <a:lnTo>
                    <a:pt x="0" y="94583"/>
                  </a:lnTo>
                  <a:lnTo>
                    <a:pt x="0" y="234410"/>
                  </a:lnTo>
                  <a:lnTo>
                    <a:pt x="23441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49" name="灯片编号占位符 48">
            <a:extLst>
              <a:ext uri="{FF2B5EF4-FFF2-40B4-BE49-F238E27FC236}">
                <a16:creationId xmlns:a16="http://schemas.microsoft.com/office/drawing/2014/main" id="{0EF1459B-AAE7-4B2B-AE85-FD731B72E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57452" y="6438900"/>
            <a:ext cx="2661448" cy="2159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F65B630-C7FF-41C0-9923-C5E5E29EED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775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îşḷíḍê">
            <a:extLst>
              <a:ext uri="{FF2B5EF4-FFF2-40B4-BE49-F238E27FC236}">
                <a16:creationId xmlns:a16="http://schemas.microsoft.com/office/drawing/2014/main" id="{4CAF1410-0F8F-4E20-A240-C993612C6914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-17020"/>
            <a:ext cx="12192000" cy="6885026"/>
          </a:xfrm>
          <a:prstGeom prst="rect">
            <a:avLst/>
          </a:prstGeom>
          <a:blipFill dpi="0" rotWithShape="1">
            <a:blip r:embed="rId2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alphaModFix amt="12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dk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000C7662-4F6D-4B06-BB36-235FC06BF8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6802" y="1843505"/>
            <a:ext cx="5731164" cy="1219886"/>
          </a:xfrm>
        </p:spPr>
        <p:txBody>
          <a:bodyPr vert="horz" lIns="91440" tIns="45720" rIns="91440" bIns="45720" rtlCol="0" anchor="b">
            <a:spAutoFit/>
          </a:bodyPr>
          <a:lstStyle>
            <a:lvl1pPr>
              <a:lnSpc>
                <a:spcPct val="120000"/>
              </a:lnSpc>
              <a:defRPr lang="zh-CN" altLang="en-US" sz="3200"/>
            </a:lvl1pPr>
          </a:lstStyle>
          <a:p>
            <a:pPr lvl="0" defTabSz="914354"/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FF9930E-40DF-417D-8161-BD38EB172D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56802" y="3063392"/>
            <a:ext cx="5731164" cy="951058"/>
          </a:xfrm>
        </p:spPr>
        <p:txBody>
          <a:bodyPr/>
          <a:lstStyle>
            <a:lvl1pPr marL="0" indent="0">
              <a:buNone/>
              <a:defRPr lang="en-US" altLang="zh-CN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dirty="0"/>
              <a:t>Click to edit Master text styles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5279D9A-DC49-4C12-80D3-3D89C2783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F10D-3A58-4285-A9DB-D9098A7BEDDD}" type="datetime1">
              <a:rPr lang="zh-CN" altLang="en-US" smtClean="0"/>
              <a:t>2022/3/25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1EF8C95-8814-4768-850F-851B6434A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894C1D7-7C5A-49B3-9D05-119C615E1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C3651864-1CD2-4347-84F8-E72602968E15}"/>
              </a:ext>
            </a:extLst>
          </p:cNvPr>
          <p:cNvGrpSpPr/>
          <p:nvPr userDrawn="1"/>
        </p:nvGrpSpPr>
        <p:grpSpPr>
          <a:xfrm flipH="1">
            <a:off x="-493114" y="-921677"/>
            <a:ext cx="6299200" cy="8018952"/>
            <a:chOff x="7914541" y="1592491"/>
            <a:chExt cx="4277459" cy="5445253"/>
          </a:xfrm>
          <a:solidFill>
            <a:schemeClr val="accent1">
              <a:alpha val="50000"/>
            </a:schemeClr>
          </a:solidFill>
        </p:grpSpPr>
        <p:sp>
          <p:nvSpPr>
            <p:cNvPr id="9" name="iṩḻïḍé">
              <a:extLst>
                <a:ext uri="{FF2B5EF4-FFF2-40B4-BE49-F238E27FC236}">
                  <a16:creationId xmlns:a16="http://schemas.microsoft.com/office/drawing/2014/main" id="{43CFB4A1-DA84-4789-A75E-6CE2052230FC}"/>
                </a:ext>
              </a:extLst>
            </p:cNvPr>
            <p:cNvSpPr/>
            <p:nvPr/>
          </p:nvSpPr>
          <p:spPr>
            <a:xfrm>
              <a:off x="11429682" y="5763220"/>
              <a:ext cx="762315" cy="762085"/>
            </a:xfrm>
            <a:custGeom>
              <a:avLst/>
              <a:gdLst>
                <a:gd name="connsiteX0" fmla="*/ 314992 w 314991"/>
                <a:gd name="connsiteY0" fmla="*/ 0 h 314896"/>
                <a:gd name="connsiteX1" fmla="*/ 0 w 314991"/>
                <a:gd name="connsiteY1" fmla="*/ 314896 h 314896"/>
                <a:gd name="connsiteX2" fmla="*/ 314992 w 314991"/>
                <a:gd name="connsiteY2" fmla="*/ 314896 h 314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4991" h="314896">
                  <a:moveTo>
                    <a:pt x="314992" y="0"/>
                  </a:moveTo>
                  <a:lnTo>
                    <a:pt x="0" y="314896"/>
                  </a:lnTo>
                  <a:lnTo>
                    <a:pt x="314992" y="31489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0" name="îśľídê">
              <a:extLst>
                <a:ext uri="{FF2B5EF4-FFF2-40B4-BE49-F238E27FC236}">
                  <a16:creationId xmlns:a16="http://schemas.microsoft.com/office/drawing/2014/main" id="{0BCC7CD0-06D0-48AC-9999-63B338FFFA88}"/>
                </a:ext>
              </a:extLst>
            </p:cNvPr>
            <p:cNvSpPr/>
            <p:nvPr/>
          </p:nvSpPr>
          <p:spPr>
            <a:xfrm>
              <a:off x="11687400" y="5088039"/>
              <a:ext cx="504599" cy="1392316"/>
            </a:xfrm>
            <a:custGeom>
              <a:avLst/>
              <a:gdLst>
                <a:gd name="connsiteX0" fmla="*/ 208502 w 208502"/>
                <a:gd name="connsiteY0" fmla="*/ 0 h 575309"/>
                <a:gd name="connsiteX1" fmla="*/ 0 w 208502"/>
                <a:gd name="connsiteY1" fmla="*/ 208502 h 575309"/>
                <a:gd name="connsiteX2" fmla="*/ 0 w 208502"/>
                <a:gd name="connsiteY2" fmla="*/ 575310 h 575309"/>
                <a:gd name="connsiteX3" fmla="*/ 208502 w 208502"/>
                <a:gd name="connsiteY3" fmla="*/ 366808 h 575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8502" h="575309">
                  <a:moveTo>
                    <a:pt x="208502" y="0"/>
                  </a:moveTo>
                  <a:lnTo>
                    <a:pt x="0" y="208502"/>
                  </a:lnTo>
                  <a:lnTo>
                    <a:pt x="0" y="575310"/>
                  </a:lnTo>
                  <a:lnTo>
                    <a:pt x="208502" y="36680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1" name="ïṩlîḋé">
              <a:extLst>
                <a:ext uri="{FF2B5EF4-FFF2-40B4-BE49-F238E27FC236}">
                  <a16:creationId xmlns:a16="http://schemas.microsoft.com/office/drawing/2014/main" id="{2F359D3C-4D9F-47BA-8251-EB87A9D35AC5}"/>
                </a:ext>
              </a:extLst>
            </p:cNvPr>
            <p:cNvSpPr/>
            <p:nvPr/>
          </p:nvSpPr>
          <p:spPr>
            <a:xfrm>
              <a:off x="11758167" y="5716195"/>
              <a:ext cx="333785" cy="333555"/>
            </a:xfrm>
            <a:custGeom>
              <a:avLst/>
              <a:gdLst>
                <a:gd name="connsiteX0" fmla="*/ 87249 w 137921"/>
                <a:gd name="connsiteY0" fmla="*/ 0 h 137826"/>
                <a:gd name="connsiteX1" fmla="*/ 0 w 137921"/>
                <a:gd name="connsiteY1" fmla="*/ 87154 h 137826"/>
                <a:gd name="connsiteX2" fmla="*/ 0 w 137921"/>
                <a:gd name="connsiteY2" fmla="*/ 137827 h 137826"/>
                <a:gd name="connsiteX3" fmla="*/ 137922 w 137921"/>
                <a:gd name="connsiteY3" fmla="*/ 0 h 13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7921" h="137826">
                  <a:moveTo>
                    <a:pt x="87249" y="0"/>
                  </a:moveTo>
                  <a:lnTo>
                    <a:pt x="0" y="87154"/>
                  </a:lnTo>
                  <a:lnTo>
                    <a:pt x="0" y="137827"/>
                  </a:lnTo>
                  <a:lnTo>
                    <a:pt x="137922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2" name="ïšľiḍé">
              <a:extLst>
                <a:ext uri="{FF2B5EF4-FFF2-40B4-BE49-F238E27FC236}">
                  <a16:creationId xmlns:a16="http://schemas.microsoft.com/office/drawing/2014/main" id="{1B5824F6-8499-4C0D-9533-ECEE55159F65}"/>
                </a:ext>
              </a:extLst>
            </p:cNvPr>
            <p:cNvSpPr/>
            <p:nvPr/>
          </p:nvSpPr>
          <p:spPr>
            <a:xfrm>
              <a:off x="11337245" y="1592491"/>
              <a:ext cx="854754" cy="2845260"/>
            </a:xfrm>
            <a:custGeom>
              <a:avLst/>
              <a:gdLst>
                <a:gd name="connsiteX0" fmla="*/ 353187 w 353187"/>
                <a:gd name="connsiteY0" fmla="*/ 0 h 1175670"/>
                <a:gd name="connsiteX1" fmla="*/ 0 w 353187"/>
                <a:gd name="connsiteY1" fmla="*/ 353187 h 1175670"/>
                <a:gd name="connsiteX2" fmla="*/ 0 w 353187"/>
                <a:gd name="connsiteY2" fmla="*/ 1175671 h 1175670"/>
                <a:gd name="connsiteX3" fmla="*/ 353187 w 353187"/>
                <a:gd name="connsiteY3" fmla="*/ 822484 h 1175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3187" h="1175670">
                  <a:moveTo>
                    <a:pt x="353187" y="0"/>
                  </a:moveTo>
                  <a:lnTo>
                    <a:pt x="0" y="353187"/>
                  </a:lnTo>
                  <a:lnTo>
                    <a:pt x="0" y="1175671"/>
                  </a:lnTo>
                  <a:lnTo>
                    <a:pt x="353187" y="82248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3" name="ïṥlíḑe">
              <a:extLst>
                <a:ext uri="{FF2B5EF4-FFF2-40B4-BE49-F238E27FC236}">
                  <a16:creationId xmlns:a16="http://schemas.microsoft.com/office/drawing/2014/main" id="{0D5A47C6-671F-4E60-B1DD-87FEAC1A60ED}"/>
                </a:ext>
              </a:extLst>
            </p:cNvPr>
            <p:cNvSpPr/>
            <p:nvPr/>
          </p:nvSpPr>
          <p:spPr>
            <a:xfrm>
              <a:off x="11539867" y="6574868"/>
              <a:ext cx="294598" cy="294599"/>
            </a:xfrm>
            <a:custGeom>
              <a:avLst/>
              <a:gdLst>
                <a:gd name="connsiteX0" fmla="*/ 76962 w 121729"/>
                <a:gd name="connsiteY0" fmla="*/ 0 h 121729"/>
                <a:gd name="connsiteX1" fmla="*/ 0 w 121729"/>
                <a:gd name="connsiteY1" fmla="*/ 76962 h 121729"/>
                <a:gd name="connsiteX2" fmla="*/ 0 w 121729"/>
                <a:gd name="connsiteY2" fmla="*/ 121729 h 121729"/>
                <a:gd name="connsiteX3" fmla="*/ 121729 w 121729"/>
                <a:gd name="connsiteY3" fmla="*/ 0 h 121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729" h="121729">
                  <a:moveTo>
                    <a:pt x="76962" y="0"/>
                  </a:moveTo>
                  <a:lnTo>
                    <a:pt x="0" y="76962"/>
                  </a:lnTo>
                  <a:lnTo>
                    <a:pt x="0" y="121729"/>
                  </a:lnTo>
                  <a:lnTo>
                    <a:pt x="121729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4" name="íṡḻîḓe">
              <a:extLst>
                <a:ext uri="{FF2B5EF4-FFF2-40B4-BE49-F238E27FC236}">
                  <a16:creationId xmlns:a16="http://schemas.microsoft.com/office/drawing/2014/main" id="{D5C887EE-B0BD-43E2-841E-3922DD7A3E30}"/>
                </a:ext>
              </a:extLst>
            </p:cNvPr>
            <p:cNvSpPr/>
            <p:nvPr/>
          </p:nvSpPr>
          <p:spPr>
            <a:xfrm>
              <a:off x="9971205" y="4441442"/>
              <a:ext cx="270855" cy="270855"/>
            </a:xfrm>
            <a:custGeom>
              <a:avLst/>
              <a:gdLst>
                <a:gd name="connsiteX0" fmla="*/ 70771 w 111918"/>
                <a:gd name="connsiteY0" fmla="*/ 0 h 111918"/>
                <a:gd name="connsiteX1" fmla="*/ 0 w 111918"/>
                <a:gd name="connsiteY1" fmla="*/ 70771 h 111918"/>
                <a:gd name="connsiteX2" fmla="*/ 0 w 111918"/>
                <a:gd name="connsiteY2" fmla="*/ 111919 h 111918"/>
                <a:gd name="connsiteX3" fmla="*/ 111919 w 111918"/>
                <a:gd name="connsiteY3" fmla="*/ 0 h 111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918" h="111918">
                  <a:moveTo>
                    <a:pt x="70771" y="0"/>
                  </a:moveTo>
                  <a:lnTo>
                    <a:pt x="0" y="70771"/>
                  </a:lnTo>
                  <a:lnTo>
                    <a:pt x="0" y="111919"/>
                  </a:lnTo>
                  <a:lnTo>
                    <a:pt x="111919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5" name="ïŝľîḓe">
              <a:extLst>
                <a:ext uri="{FF2B5EF4-FFF2-40B4-BE49-F238E27FC236}">
                  <a16:creationId xmlns:a16="http://schemas.microsoft.com/office/drawing/2014/main" id="{A629FCDE-290A-48A6-9425-89C68DF021BA}"/>
                </a:ext>
              </a:extLst>
            </p:cNvPr>
            <p:cNvSpPr/>
            <p:nvPr/>
          </p:nvSpPr>
          <p:spPr>
            <a:xfrm>
              <a:off x="10041514" y="2704961"/>
              <a:ext cx="2150485" cy="3962803"/>
            </a:xfrm>
            <a:custGeom>
              <a:avLst/>
              <a:gdLst>
                <a:gd name="connsiteX0" fmla="*/ 888587 w 888587"/>
                <a:gd name="connsiteY0" fmla="*/ 0 h 1637442"/>
                <a:gd name="connsiteX1" fmla="*/ 0 w 888587"/>
                <a:gd name="connsiteY1" fmla="*/ 888587 h 1637442"/>
                <a:gd name="connsiteX2" fmla="*/ 0 w 888587"/>
                <a:gd name="connsiteY2" fmla="*/ 1637443 h 1637442"/>
                <a:gd name="connsiteX3" fmla="*/ 888587 w 888587"/>
                <a:gd name="connsiteY3" fmla="*/ 748855 h 1637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8587" h="1637442">
                  <a:moveTo>
                    <a:pt x="888587" y="0"/>
                  </a:moveTo>
                  <a:lnTo>
                    <a:pt x="0" y="888587"/>
                  </a:lnTo>
                  <a:lnTo>
                    <a:pt x="0" y="1637443"/>
                  </a:lnTo>
                  <a:lnTo>
                    <a:pt x="888587" y="74885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6" name="iś1ïdê">
              <a:extLst>
                <a:ext uri="{FF2B5EF4-FFF2-40B4-BE49-F238E27FC236}">
                  <a16:creationId xmlns:a16="http://schemas.microsoft.com/office/drawing/2014/main" id="{DA7AB72E-15BE-456C-B31D-37155DE488B9}"/>
                </a:ext>
              </a:extLst>
            </p:cNvPr>
            <p:cNvSpPr/>
            <p:nvPr/>
          </p:nvSpPr>
          <p:spPr>
            <a:xfrm>
              <a:off x="10832646" y="3089695"/>
              <a:ext cx="1359353" cy="1359354"/>
            </a:xfrm>
            <a:custGeom>
              <a:avLst/>
              <a:gdLst>
                <a:gd name="connsiteX0" fmla="*/ 561689 w 561689"/>
                <a:gd name="connsiteY0" fmla="*/ 0 h 561689"/>
                <a:gd name="connsiteX1" fmla="*/ 0 w 561689"/>
                <a:gd name="connsiteY1" fmla="*/ 561689 h 561689"/>
                <a:gd name="connsiteX2" fmla="*/ 458534 w 561689"/>
                <a:gd name="connsiteY2" fmla="*/ 561689 h 561689"/>
                <a:gd name="connsiteX3" fmla="*/ 561689 w 561689"/>
                <a:gd name="connsiteY3" fmla="*/ 458438 h 561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1689" h="561689">
                  <a:moveTo>
                    <a:pt x="561689" y="0"/>
                  </a:moveTo>
                  <a:lnTo>
                    <a:pt x="0" y="561689"/>
                  </a:lnTo>
                  <a:lnTo>
                    <a:pt x="458534" y="561689"/>
                  </a:lnTo>
                  <a:lnTo>
                    <a:pt x="561689" y="45843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7" name="íšḷïḑè">
              <a:extLst>
                <a:ext uri="{FF2B5EF4-FFF2-40B4-BE49-F238E27FC236}">
                  <a16:creationId xmlns:a16="http://schemas.microsoft.com/office/drawing/2014/main" id="{7457471D-FD87-430B-9C75-0D6634D22B2F}"/>
                </a:ext>
              </a:extLst>
            </p:cNvPr>
            <p:cNvSpPr/>
            <p:nvPr/>
          </p:nvSpPr>
          <p:spPr>
            <a:xfrm>
              <a:off x="10195499" y="3329429"/>
              <a:ext cx="1996500" cy="1996500"/>
            </a:xfrm>
            <a:custGeom>
              <a:avLst/>
              <a:gdLst>
                <a:gd name="connsiteX0" fmla="*/ 824960 w 824960"/>
                <a:gd name="connsiteY0" fmla="*/ 0 h 824960"/>
                <a:gd name="connsiteX1" fmla="*/ 0 w 824960"/>
                <a:gd name="connsiteY1" fmla="*/ 824960 h 824960"/>
                <a:gd name="connsiteX2" fmla="*/ 545021 w 824960"/>
                <a:gd name="connsiteY2" fmla="*/ 824960 h 824960"/>
                <a:gd name="connsiteX3" fmla="*/ 824960 w 824960"/>
                <a:gd name="connsiteY3" fmla="*/ 545021 h 824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4960" h="824960">
                  <a:moveTo>
                    <a:pt x="824960" y="0"/>
                  </a:moveTo>
                  <a:lnTo>
                    <a:pt x="0" y="824960"/>
                  </a:lnTo>
                  <a:lnTo>
                    <a:pt x="545021" y="824960"/>
                  </a:lnTo>
                  <a:lnTo>
                    <a:pt x="824960" y="54502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8" name="íşḻidê">
              <a:extLst>
                <a:ext uri="{FF2B5EF4-FFF2-40B4-BE49-F238E27FC236}">
                  <a16:creationId xmlns:a16="http://schemas.microsoft.com/office/drawing/2014/main" id="{8E71E8F3-F94B-4401-961D-11AE38DC55E8}"/>
                </a:ext>
              </a:extLst>
            </p:cNvPr>
            <p:cNvSpPr/>
            <p:nvPr/>
          </p:nvSpPr>
          <p:spPr>
            <a:xfrm>
              <a:off x="9333136" y="4063625"/>
              <a:ext cx="2858861" cy="2858861"/>
            </a:xfrm>
            <a:custGeom>
              <a:avLst/>
              <a:gdLst>
                <a:gd name="connsiteX0" fmla="*/ 820960 w 1181290"/>
                <a:gd name="connsiteY0" fmla="*/ 1181290 h 1181290"/>
                <a:gd name="connsiteX1" fmla="*/ 1181291 w 1181290"/>
                <a:gd name="connsiteY1" fmla="*/ 820864 h 1181290"/>
                <a:gd name="connsiteX2" fmla="*/ 1181291 w 1181290"/>
                <a:gd name="connsiteY2" fmla="*/ 0 h 1181290"/>
                <a:gd name="connsiteX3" fmla="*/ 0 w 1181290"/>
                <a:gd name="connsiteY3" fmla="*/ 1181290 h 1181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1290" h="1181290">
                  <a:moveTo>
                    <a:pt x="820960" y="1181290"/>
                  </a:moveTo>
                  <a:lnTo>
                    <a:pt x="1181291" y="820864"/>
                  </a:lnTo>
                  <a:lnTo>
                    <a:pt x="1181291" y="0"/>
                  </a:lnTo>
                  <a:lnTo>
                    <a:pt x="0" y="118129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9" name="î$ļiďé">
              <a:extLst>
                <a:ext uri="{FF2B5EF4-FFF2-40B4-BE49-F238E27FC236}">
                  <a16:creationId xmlns:a16="http://schemas.microsoft.com/office/drawing/2014/main" id="{D00012DC-961C-44A3-9334-0E2BECDA422C}"/>
                </a:ext>
              </a:extLst>
            </p:cNvPr>
            <p:cNvSpPr/>
            <p:nvPr/>
          </p:nvSpPr>
          <p:spPr>
            <a:xfrm>
              <a:off x="8816088" y="5734177"/>
              <a:ext cx="790899" cy="790899"/>
            </a:xfrm>
            <a:custGeom>
              <a:avLst/>
              <a:gdLst>
                <a:gd name="connsiteX0" fmla="*/ 120205 w 326802"/>
                <a:gd name="connsiteY0" fmla="*/ 326803 h 326802"/>
                <a:gd name="connsiteX1" fmla="*/ 326803 w 326802"/>
                <a:gd name="connsiteY1" fmla="*/ 120205 h 326802"/>
                <a:gd name="connsiteX2" fmla="*/ 326803 w 326802"/>
                <a:gd name="connsiteY2" fmla="*/ 0 h 326802"/>
                <a:gd name="connsiteX3" fmla="*/ 0 w 326802"/>
                <a:gd name="connsiteY3" fmla="*/ 326803 h 326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6802" h="326802">
                  <a:moveTo>
                    <a:pt x="120205" y="326803"/>
                  </a:moveTo>
                  <a:lnTo>
                    <a:pt x="326803" y="120205"/>
                  </a:lnTo>
                  <a:lnTo>
                    <a:pt x="326803" y="0"/>
                  </a:lnTo>
                  <a:lnTo>
                    <a:pt x="0" y="32680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0" name="iśḷïďè">
              <a:extLst>
                <a:ext uri="{FF2B5EF4-FFF2-40B4-BE49-F238E27FC236}">
                  <a16:creationId xmlns:a16="http://schemas.microsoft.com/office/drawing/2014/main" id="{030A47F0-ECBE-4B5C-8805-0C72C660D648}"/>
                </a:ext>
              </a:extLst>
            </p:cNvPr>
            <p:cNvSpPr/>
            <p:nvPr/>
          </p:nvSpPr>
          <p:spPr>
            <a:xfrm>
              <a:off x="10111359" y="6680213"/>
              <a:ext cx="207232" cy="207232"/>
            </a:xfrm>
            <a:custGeom>
              <a:avLst/>
              <a:gdLst>
                <a:gd name="connsiteX0" fmla="*/ 31432 w 85629"/>
                <a:gd name="connsiteY0" fmla="*/ 85630 h 85629"/>
                <a:gd name="connsiteX1" fmla="*/ 85630 w 85629"/>
                <a:gd name="connsiteY1" fmla="*/ 31528 h 85629"/>
                <a:gd name="connsiteX2" fmla="*/ 85630 w 85629"/>
                <a:gd name="connsiteY2" fmla="*/ 0 h 85629"/>
                <a:gd name="connsiteX3" fmla="*/ 0 w 85629"/>
                <a:gd name="connsiteY3" fmla="*/ 85630 h 85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629" h="85629">
                  <a:moveTo>
                    <a:pt x="31432" y="85630"/>
                  </a:moveTo>
                  <a:lnTo>
                    <a:pt x="85630" y="31528"/>
                  </a:lnTo>
                  <a:lnTo>
                    <a:pt x="85630" y="0"/>
                  </a:lnTo>
                  <a:lnTo>
                    <a:pt x="0" y="8563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1" name="íS1ide">
              <a:extLst>
                <a:ext uri="{FF2B5EF4-FFF2-40B4-BE49-F238E27FC236}">
                  <a16:creationId xmlns:a16="http://schemas.microsoft.com/office/drawing/2014/main" id="{99CD8055-793B-433F-B44C-E2A2CC7CEEA1}"/>
                </a:ext>
              </a:extLst>
            </p:cNvPr>
            <p:cNvSpPr/>
            <p:nvPr/>
          </p:nvSpPr>
          <p:spPr>
            <a:xfrm>
              <a:off x="11427608" y="3784239"/>
              <a:ext cx="764392" cy="3138247"/>
            </a:xfrm>
            <a:custGeom>
              <a:avLst/>
              <a:gdLst>
                <a:gd name="connsiteX0" fmla="*/ 189643 w 315849"/>
                <a:gd name="connsiteY0" fmla="*/ 1296733 h 1296733"/>
                <a:gd name="connsiteX1" fmla="*/ 315849 w 315849"/>
                <a:gd name="connsiteY1" fmla="*/ 1170432 h 1296733"/>
                <a:gd name="connsiteX2" fmla="*/ 315849 w 315849"/>
                <a:gd name="connsiteY2" fmla="*/ 0 h 1296733"/>
                <a:gd name="connsiteX3" fmla="*/ 0 w 315849"/>
                <a:gd name="connsiteY3" fmla="*/ 315849 h 1296733"/>
                <a:gd name="connsiteX4" fmla="*/ 0 w 315849"/>
                <a:gd name="connsiteY4" fmla="*/ 1296733 h 1296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5849" h="1296733">
                  <a:moveTo>
                    <a:pt x="189643" y="1296733"/>
                  </a:moveTo>
                  <a:lnTo>
                    <a:pt x="315849" y="1170432"/>
                  </a:lnTo>
                  <a:lnTo>
                    <a:pt x="315849" y="0"/>
                  </a:lnTo>
                  <a:lnTo>
                    <a:pt x="0" y="315849"/>
                  </a:lnTo>
                  <a:lnTo>
                    <a:pt x="0" y="129673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grpSp>
          <p:nvGrpSpPr>
            <p:cNvPr id="22" name="图形 4">
              <a:extLst>
                <a:ext uri="{FF2B5EF4-FFF2-40B4-BE49-F238E27FC236}">
                  <a16:creationId xmlns:a16="http://schemas.microsoft.com/office/drawing/2014/main" id="{211801E3-E40C-46E9-B3B7-9316111199DB}"/>
                </a:ext>
              </a:extLst>
            </p:cNvPr>
            <p:cNvGrpSpPr/>
            <p:nvPr/>
          </p:nvGrpSpPr>
          <p:grpSpPr>
            <a:xfrm>
              <a:off x="7914541" y="5088731"/>
              <a:ext cx="4277459" cy="1949013"/>
              <a:chOff x="5216937" y="3751707"/>
              <a:chExt cx="1767459" cy="805338"/>
            </a:xfrm>
            <a:grpFill/>
          </p:grpSpPr>
          <p:sp>
            <p:nvSpPr>
              <p:cNvPr id="23" name="îsļídê">
                <a:extLst>
                  <a:ext uri="{FF2B5EF4-FFF2-40B4-BE49-F238E27FC236}">
                    <a16:creationId xmlns:a16="http://schemas.microsoft.com/office/drawing/2014/main" id="{4FB393B8-35E1-4EEF-B83A-52C88D09CE63}"/>
                  </a:ext>
                </a:extLst>
              </p:cNvPr>
              <p:cNvSpPr/>
              <p:nvPr/>
            </p:nvSpPr>
            <p:spPr>
              <a:xfrm>
                <a:off x="6767797" y="4464367"/>
                <a:ext cx="203930" cy="45053"/>
              </a:xfrm>
              <a:custGeom>
                <a:avLst/>
                <a:gdLst>
                  <a:gd name="connsiteX0" fmla="*/ 158877 w 203930"/>
                  <a:gd name="connsiteY0" fmla="*/ 45053 h 45053"/>
                  <a:gd name="connsiteX1" fmla="*/ 203930 w 203930"/>
                  <a:gd name="connsiteY1" fmla="*/ 0 h 45053"/>
                  <a:gd name="connsiteX2" fmla="*/ 44958 w 203930"/>
                  <a:gd name="connsiteY2" fmla="*/ 0 h 45053"/>
                  <a:gd name="connsiteX3" fmla="*/ 0 w 203930"/>
                  <a:gd name="connsiteY3" fmla="*/ 45053 h 450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3930" h="45053">
                    <a:moveTo>
                      <a:pt x="158877" y="45053"/>
                    </a:moveTo>
                    <a:lnTo>
                      <a:pt x="203930" y="0"/>
                    </a:lnTo>
                    <a:lnTo>
                      <a:pt x="44958" y="0"/>
                    </a:lnTo>
                    <a:lnTo>
                      <a:pt x="0" y="45053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24" name="íṡḻídé">
                <a:extLst>
                  <a:ext uri="{FF2B5EF4-FFF2-40B4-BE49-F238E27FC236}">
                    <a16:creationId xmlns:a16="http://schemas.microsoft.com/office/drawing/2014/main" id="{2BF1E68B-4F09-4082-8BCD-ADDB4D044407}"/>
                  </a:ext>
                </a:extLst>
              </p:cNvPr>
              <p:cNvSpPr/>
              <p:nvPr/>
            </p:nvSpPr>
            <p:spPr>
              <a:xfrm>
                <a:off x="6099142" y="4276629"/>
                <a:ext cx="727519" cy="232790"/>
              </a:xfrm>
              <a:custGeom>
                <a:avLst/>
                <a:gdLst>
                  <a:gd name="connsiteX0" fmla="*/ 494729 w 727519"/>
                  <a:gd name="connsiteY0" fmla="*/ 232791 h 232790"/>
                  <a:gd name="connsiteX1" fmla="*/ 727520 w 727519"/>
                  <a:gd name="connsiteY1" fmla="*/ 0 h 232790"/>
                  <a:gd name="connsiteX2" fmla="*/ 232696 w 727519"/>
                  <a:gd name="connsiteY2" fmla="*/ 0 h 232790"/>
                  <a:gd name="connsiteX3" fmla="*/ 0 w 727519"/>
                  <a:gd name="connsiteY3" fmla="*/ 232791 h 232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7519" h="232790">
                    <a:moveTo>
                      <a:pt x="494729" y="232791"/>
                    </a:moveTo>
                    <a:lnTo>
                      <a:pt x="727520" y="0"/>
                    </a:lnTo>
                    <a:lnTo>
                      <a:pt x="232696" y="0"/>
                    </a:lnTo>
                    <a:lnTo>
                      <a:pt x="0" y="232791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25" name="iŝḷíḋé">
                <a:extLst>
                  <a:ext uri="{FF2B5EF4-FFF2-40B4-BE49-F238E27FC236}">
                    <a16:creationId xmlns:a16="http://schemas.microsoft.com/office/drawing/2014/main" id="{4DD867E4-BBE8-4E26-B1F5-F0BE4D515535}"/>
                  </a:ext>
                </a:extLst>
              </p:cNvPr>
              <p:cNvSpPr/>
              <p:nvPr/>
            </p:nvSpPr>
            <p:spPr>
              <a:xfrm>
                <a:off x="5331141" y="4140231"/>
                <a:ext cx="369188" cy="369188"/>
              </a:xfrm>
              <a:custGeom>
                <a:avLst/>
                <a:gdLst>
                  <a:gd name="connsiteX0" fmla="*/ 369189 w 369188"/>
                  <a:gd name="connsiteY0" fmla="*/ 369189 h 369188"/>
                  <a:gd name="connsiteX1" fmla="*/ 369189 w 369188"/>
                  <a:gd name="connsiteY1" fmla="*/ 0 h 369188"/>
                  <a:gd name="connsiteX2" fmla="*/ 0 w 369188"/>
                  <a:gd name="connsiteY2" fmla="*/ 369189 h 369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9188" h="369188">
                    <a:moveTo>
                      <a:pt x="369189" y="369189"/>
                    </a:moveTo>
                    <a:lnTo>
                      <a:pt x="369189" y="0"/>
                    </a:lnTo>
                    <a:lnTo>
                      <a:pt x="0" y="369189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26" name="îşľîḓé">
                <a:extLst>
                  <a:ext uri="{FF2B5EF4-FFF2-40B4-BE49-F238E27FC236}">
                    <a16:creationId xmlns:a16="http://schemas.microsoft.com/office/drawing/2014/main" id="{B38F6D8B-4D6C-4357-AEFE-EFBB131D100B}"/>
                  </a:ext>
                </a:extLst>
              </p:cNvPr>
              <p:cNvSpPr/>
              <p:nvPr/>
            </p:nvSpPr>
            <p:spPr>
              <a:xfrm>
                <a:off x="6559581" y="3918489"/>
                <a:ext cx="424815" cy="424815"/>
              </a:xfrm>
              <a:custGeom>
                <a:avLst/>
                <a:gdLst>
                  <a:gd name="connsiteX0" fmla="*/ 424815 w 424815"/>
                  <a:gd name="connsiteY0" fmla="*/ 0 h 424815"/>
                  <a:gd name="connsiteX1" fmla="*/ 0 w 424815"/>
                  <a:gd name="connsiteY1" fmla="*/ 424815 h 424815"/>
                  <a:gd name="connsiteX2" fmla="*/ 159258 w 424815"/>
                  <a:gd name="connsiteY2" fmla="*/ 424815 h 424815"/>
                  <a:gd name="connsiteX3" fmla="*/ 424815 w 424815"/>
                  <a:gd name="connsiteY3" fmla="*/ 159258 h 424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24815" h="424815">
                    <a:moveTo>
                      <a:pt x="424815" y="0"/>
                    </a:moveTo>
                    <a:lnTo>
                      <a:pt x="0" y="424815"/>
                    </a:lnTo>
                    <a:lnTo>
                      <a:pt x="159258" y="424815"/>
                    </a:lnTo>
                    <a:lnTo>
                      <a:pt x="424815" y="15925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27" name="iṡ1íḑé">
                <a:extLst>
                  <a:ext uri="{FF2B5EF4-FFF2-40B4-BE49-F238E27FC236}">
                    <a16:creationId xmlns:a16="http://schemas.microsoft.com/office/drawing/2014/main" id="{FFF627F7-517F-493B-8E02-26B555AE5C22}"/>
                  </a:ext>
                </a:extLst>
              </p:cNvPr>
              <p:cNvSpPr/>
              <p:nvPr/>
            </p:nvSpPr>
            <p:spPr>
              <a:xfrm>
                <a:off x="6113334" y="3751707"/>
                <a:ext cx="757713" cy="757713"/>
              </a:xfrm>
              <a:custGeom>
                <a:avLst/>
                <a:gdLst>
                  <a:gd name="connsiteX0" fmla="*/ 344329 w 757713"/>
                  <a:gd name="connsiteY0" fmla="*/ 757714 h 757713"/>
                  <a:gd name="connsiteX1" fmla="*/ 757714 w 757713"/>
                  <a:gd name="connsiteY1" fmla="*/ 344329 h 757713"/>
                  <a:gd name="connsiteX2" fmla="*/ 757714 w 757713"/>
                  <a:gd name="connsiteY2" fmla="*/ 0 h 757713"/>
                  <a:gd name="connsiteX3" fmla="*/ 0 w 757713"/>
                  <a:gd name="connsiteY3" fmla="*/ 757714 h 7577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57713" h="757713">
                    <a:moveTo>
                      <a:pt x="344329" y="757714"/>
                    </a:moveTo>
                    <a:lnTo>
                      <a:pt x="757714" y="344329"/>
                    </a:lnTo>
                    <a:lnTo>
                      <a:pt x="757714" y="0"/>
                    </a:lnTo>
                    <a:lnTo>
                      <a:pt x="0" y="75771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28" name="í$ḻïḑê">
                <a:extLst>
                  <a:ext uri="{FF2B5EF4-FFF2-40B4-BE49-F238E27FC236}">
                    <a16:creationId xmlns:a16="http://schemas.microsoft.com/office/drawing/2014/main" id="{C7DC5773-5B60-46A3-A90C-7AB091C02EC7}"/>
                  </a:ext>
                </a:extLst>
              </p:cNvPr>
              <p:cNvSpPr/>
              <p:nvPr/>
            </p:nvSpPr>
            <p:spPr>
              <a:xfrm>
                <a:off x="5216937" y="4246816"/>
                <a:ext cx="310229" cy="310229"/>
              </a:xfrm>
              <a:custGeom>
                <a:avLst/>
                <a:gdLst>
                  <a:gd name="connsiteX0" fmla="*/ 184975 w 310229"/>
                  <a:gd name="connsiteY0" fmla="*/ 310229 h 310229"/>
                  <a:gd name="connsiteX1" fmla="*/ 310229 w 310229"/>
                  <a:gd name="connsiteY1" fmla="*/ 184975 h 310229"/>
                  <a:gd name="connsiteX2" fmla="*/ 310229 w 310229"/>
                  <a:gd name="connsiteY2" fmla="*/ 0 h 310229"/>
                  <a:gd name="connsiteX3" fmla="*/ 0 w 310229"/>
                  <a:gd name="connsiteY3" fmla="*/ 310229 h 310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0229" h="310229">
                    <a:moveTo>
                      <a:pt x="184975" y="310229"/>
                    </a:moveTo>
                    <a:lnTo>
                      <a:pt x="310229" y="184975"/>
                    </a:lnTo>
                    <a:lnTo>
                      <a:pt x="310229" y="0"/>
                    </a:lnTo>
                    <a:lnTo>
                      <a:pt x="0" y="310229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</p:grp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964C0461-1E47-4F91-AB43-9BA6092D73C6}"/>
              </a:ext>
            </a:extLst>
          </p:cNvPr>
          <p:cNvGrpSpPr/>
          <p:nvPr userDrawn="1"/>
        </p:nvGrpSpPr>
        <p:grpSpPr>
          <a:xfrm flipH="1">
            <a:off x="9048610" y="-186450"/>
            <a:ext cx="3232530" cy="4114943"/>
            <a:chOff x="-1083009" y="-1005135"/>
            <a:chExt cx="3232530" cy="4114943"/>
          </a:xfrm>
          <a:solidFill>
            <a:schemeClr val="accent1">
              <a:alpha val="50000"/>
            </a:schemeClr>
          </a:solidFill>
        </p:grpSpPr>
        <p:sp>
          <p:nvSpPr>
            <p:cNvPr id="32" name="í$1ïḓé">
              <a:extLst>
                <a:ext uri="{FF2B5EF4-FFF2-40B4-BE49-F238E27FC236}">
                  <a16:creationId xmlns:a16="http://schemas.microsoft.com/office/drawing/2014/main" id="{AD960AB5-2AED-4F99-9DCF-D39C69B263DD}"/>
                </a:ext>
              </a:extLst>
            </p:cNvPr>
            <p:cNvSpPr/>
            <p:nvPr/>
          </p:nvSpPr>
          <p:spPr>
            <a:xfrm>
              <a:off x="-1083009" y="-618098"/>
              <a:ext cx="576058" cy="576058"/>
            </a:xfrm>
            <a:custGeom>
              <a:avLst/>
              <a:gdLst>
                <a:gd name="connsiteX0" fmla="*/ 0 w 238029"/>
                <a:gd name="connsiteY0" fmla="*/ 238030 h 238029"/>
                <a:gd name="connsiteX1" fmla="*/ 238030 w 238029"/>
                <a:gd name="connsiteY1" fmla="*/ 0 h 238029"/>
                <a:gd name="connsiteX2" fmla="*/ 0 w 238029"/>
                <a:gd name="connsiteY2" fmla="*/ 0 h 238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029" h="238029">
                  <a:moveTo>
                    <a:pt x="0" y="238030"/>
                  </a:moveTo>
                  <a:lnTo>
                    <a:pt x="23803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3" name="îṣ1iḓe">
              <a:extLst>
                <a:ext uri="{FF2B5EF4-FFF2-40B4-BE49-F238E27FC236}">
                  <a16:creationId xmlns:a16="http://schemas.microsoft.com/office/drawing/2014/main" id="{01011A3D-6B65-46B4-A241-C3FCF50BF8B2}"/>
                </a:ext>
              </a:extLst>
            </p:cNvPr>
            <p:cNvSpPr/>
            <p:nvPr/>
          </p:nvSpPr>
          <p:spPr>
            <a:xfrm>
              <a:off x="-1083009" y="-583982"/>
              <a:ext cx="381502" cy="1052076"/>
            </a:xfrm>
            <a:custGeom>
              <a:avLst/>
              <a:gdLst>
                <a:gd name="connsiteX0" fmla="*/ 0 w 157638"/>
                <a:gd name="connsiteY0" fmla="*/ 434721 h 434721"/>
                <a:gd name="connsiteX1" fmla="*/ 157639 w 157638"/>
                <a:gd name="connsiteY1" fmla="*/ 277178 h 434721"/>
                <a:gd name="connsiteX2" fmla="*/ 157544 w 157638"/>
                <a:gd name="connsiteY2" fmla="*/ 0 h 434721"/>
                <a:gd name="connsiteX3" fmla="*/ 0 w 157638"/>
                <a:gd name="connsiteY3" fmla="*/ 157544 h 434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638" h="434721">
                  <a:moveTo>
                    <a:pt x="0" y="434721"/>
                  </a:moveTo>
                  <a:lnTo>
                    <a:pt x="157639" y="277178"/>
                  </a:lnTo>
                  <a:lnTo>
                    <a:pt x="157544" y="0"/>
                  </a:lnTo>
                  <a:lnTo>
                    <a:pt x="0" y="1575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4" name="ïşḷíḓe">
              <a:extLst>
                <a:ext uri="{FF2B5EF4-FFF2-40B4-BE49-F238E27FC236}">
                  <a16:creationId xmlns:a16="http://schemas.microsoft.com/office/drawing/2014/main" id="{C0755668-4E59-4D8D-B86C-2DEABBB2AC7E}"/>
                </a:ext>
              </a:extLst>
            </p:cNvPr>
            <p:cNvSpPr/>
            <p:nvPr/>
          </p:nvSpPr>
          <p:spPr>
            <a:xfrm>
              <a:off x="-1007170" y="-258493"/>
              <a:ext cx="251954" cy="251954"/>
            </a:xfrm>
            <a:custGeom>
              <a:avLst/>
              <a:gdLst>
                <a:gd name="connsiteX0" fmla="*/ 38291 w 104108"/>
                <a:gd name="connsiteY0" fmla="*/ 104108 h 104108"/>
                <a:gd name="connsiteX1" fmla="*/ 104108 w 104108"/>
                <a:gd name="connsiteY1" fmla="*/ 38291 h 104108"/>
                <a:gd name="connsiteX2" fmla="*/ 104108 w 104108"/>
                <a:gd name="connsiteY2" fmla="*/ 0 h 104108"/>
                <a:gd name="connsiteX3" fmla="*/ 0 w 104108"/>
                <a:gd name="connsiteY3" fmla="*/ 104108 h 104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108" h="104108">
                  <a:moveTo>
                    <a:pt x="38291" y="104108"/>
                  </a:moveTo>
                  <a:lnTo>
                    <a:pt x="104108" y="38291"/>
                  </a:lnTo>
                  <a:lnTo>
                    <a:pt x="104108" y="0"/>
                  </a:lnTo>
                  <a:lnTo>
                    <a:pt x="0" y="10410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5" name="îSľïḋê">
              <a:extLst>
                <a:ext uri="{FF2B5EF4-FFF2-40B4-BE49-F238E27FC236}">
                  <a16:creationId xmlns:a16="http://schemas.microsoft.com/office/drawing/2014/main" id="{40D1741D-9F74-48B9-B704-AE923887F019}"/>
                </a:ext>
              </a:extLst>
            </p:cNvPr>
            <p:cNvSpPr/>
            <p:nvPr/>
          </p:nvSpPr>
          <p:spPr>
            <a:xfrm>
              <a:off x="-1083009" y="959555"/>
              <a:ext cx="645905" cy="2150253"/>
            </a:xfrm>
            <a:custGeom>
              <a:avLst/>
              <a:gdLst>
                <a:gd name="connsiteX0" fmla="*/ 0 w 266890"/>
                <a:gd name="connsiteY0" fmla="*/ 888492 h 888491"/>
                <a:gd name="connsiteX1" fmla="*/ 266891 w 266890"/>
                <a:gd name="connsiteY1" fmla="*/ 621602 h 888491"/>
                <a:gd name="connsiteX2" fmla="*/ 266891 w 266890"/>
                <a:gd name="connsiteY2" fmla="*/ 0 h 888491"/>
                <a:gd name="connsiteX3" fmla="*/ 0 w 266890"/>
                <a:gd name="connsiteY3" fmla="*/ 266890 h 888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890" h="888491">
                  <a:moveTo>
                    <a:pt x="0" y="888492"/>
                  </a:moveTo>
                  <a:lnTo>
                    <a:pt x="266891" y="621602"/>
                  </a:lnTo>
                  <a:lnTo>
                    <a:pt x="266891" y="0"/>
                  </a:lnTo>
                  <a:lnTo>
                    <a:pt x="0" y="26689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6" name="îsḷídê">
              <a:extLst>
                <a:ext uri="{FF2B5EF4-FFF2-40B4-BE49-F238E27FC236}">
                  <a16:creationId xmlns:a16="http://schemas.microsoft.com/office/drawing/2014/main" id="{656203E4-74FC-4457-8E39-158E1C5B6BC6}"/>
                </a:ext>
              </a:extLst>
            </p:cNvPr>
            <p:cNvSpPr/>
            <p:nvPr/>
          </p:nvSpPr>
          <p:spPr>
            <a:xfrm>
              <a:off x="-812844" y="-878120"/>
              <a:ext cx="222677" cy="222677"/>
            </a:xfrm>
            <a:custGeom>
              <a:avLst/>
              <a:gdLst>
                <a:gd name="connsiteX0" fmla="*/ 33814 w 92011"/>
                <a:gd name="connsiteY0" fmla="*/ 92012 h 92011"/>
                <a:gd name="connsiteX1" fmla="*/ 92011 w 92011"/>
                <a:gd name="connsiteY1" fmla="*/ 33909 h 92011"/>
                <a:gd name="connsiteX2" fmla="*/ 92011 w 92011"/>
                <a:gd name="connsiteY2" fmla="*/ 0 h 92011"/>
                <a:gd name="connsiteX3" fmla="*/ 0 w 92011"/>
                <a:gd name="connsiteY3" fmla="*/ 92012 h 92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011" h="92011">
                  <a:moveTo>
                    <a:pt x="33814" y="92012"/>
                  </a:moveTo>
                  <a:lnTo>
                    <a:pt x="92011" y="33909"/>
                  </a:lnTo>
                  <a:lnTo>
                    <a:pt x="92011" y="0"/>
                  </a:lnTo>
                  <a:lnTo>
                    <a:pt x="0" y="9201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7" name="ïṡ1ïde">
              <a:extLst>
                <a:ext uri="{FF2B5EF4-FFF2-40B4-BE49-F238E27FC236}">
                  <a16:creationId xmlns:a16="http://schemas.microsoft.com/office/drawing/2014/main" id="{A79D708E-3677-4B00-8A97-3DC66BEE651F}"/>
                </a:ext>
              </a:extLst>
            </p:cNvPr>
            <p:cNvSpPr/>
            <p:nvPr/>
          </p:nvSpPr>
          <p:spPr>
            <a:xfrm>
              <a:off x="-1083009" y="-725750"/>
              <a:ext cx="1625138" cy="2994864"/>
            </a:xfrm>
            <a:custGeom>
              <a:avLst/>
              <a:gdLst>
                <a:gd name="connsiteX0" fmla="*/ 0 w 671512"/>
                <a:gd name="connsiteY0" fmla="*/ 1237488 h 1237487"/>
                <a:gd name="connsiteX1" fmla="*/ 671513 w 671512"/>
                <a:gd name="connsiteY1" fmla="*/ 565976 h 1237487"/>
                <a:gd name="connsiteX2" fmla="*/ 671513 w 671512"/>
                <a:gd name="connsiteY2" fmla="*/ 0 h 1237487"/>
                <a:gd name="connsiteX3" fmla="*/ 0 w 671512"/>
                <a:gd name="connsiteY3" fmla="*/ 671608 h 1237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1512" h="1237487">
                  <a:moveTo>
                    <a:pt x="0" y="1237488"/>
                  </a:moveTo>
                  <a:lnTo>
                    <a:pt x="671513" y="565976"/>
                  </a:lnTo>
                  <a:lnTo>
                    <a:pt x="671513" y="0"/>
                  </a:lnTo>
                  <a:lnTo>
                    <a:pt x="0" y="67160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8" name="îṣlïḓe">
              <a:extLst>
                <a:ext uri="{FF2B5EF4-FFF2-40B4-BE49-F238E27FC236}">
                  <a16:creationId xmlns:a16="http://schemas.microsoft.com/office/drawing/2014/main" id="{026387AD-9750-44B3-A54D-462BB014A0D5}"/>
                </a:ext>
              </a:extLst>
            </p:cNvPr>
            <p:cNvSpPr/>
            <p:nvPr/>
          </p:nvSpPr>
          <p:spPr>
            <a:xfrm>
              <a:off x="-1083009" y="288292"/>
              <a:ext cx="1508728" cy="1508728"/>
            </a:xfrm>
            <a:custGeom>
              <a:avLst/>
              <a:gdLst>
                <a:gd name="connsiteX0" fmla="*/ 0 w 623411"/>
                <a:gd name="connsiteY0" fmla="*/ 623411 h 623411"/>
                <a:gd name="connsiteX1" fmla="*/ 623411 w 623411"/>
                <a:gd name="connsiteY1" fmla="*/ 0 h 623411"/>
                <a:gd name="connsiteX2" fmla="*/ 211550 w 623411"/>
                <a:gd name="connsiteY2" fmla="*/ 0 h 623411"/>
                <a:gd name="connsiteX3" fmla="*/ 0 w 623411"/>
                <a:gd name="connsiteY3" fmla="*/ 211550 h 623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3411" h="623411">
                  <a:moveTo>
                    <a:pt x="0" y="623411"/>
                  </a:moveTo>
                  <a:lnTo>
                    <a:pt x="623411" y="0"/>
                  </a:lnTo>
                  <a:lnTo>
                    <a:pt x="211550" y="0"/>
                  </a:lnTo>
                  <a:lnTo>
                    <a:pt x="0" y="2115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9" name="îsļïḑé">
              <a:extLst>
                <a:ext uri="{FF2B5EF4-FFF2-40B4-BE49-F238E27FC236}">
                  <a16:creationId xmlns:a16="http://schemas.microsoft.com/office/drawing/2014/main" id="{98BAFBCA-9798-424B-A8CF-0BB0A681F927}"/>
                </a:ext>
              </a:extLst>
            </p:cNvPr>
            <p:cNvSpPr/>
            <p:nvPr/>
          </p:nvSpPr>
          <p:spPr>
            <a:xfrm>
              <a:off x="-1083009" y="-917999"/>
              <a:ext cx="2160627" cy="2160395"/>
            </a:xfrm>
            <a:custGeom>
              <a:avLst/>
              <a:gdLst>
                <a:gd name="connsiteX0" fmla="*/ 272320 w 892778"/>
                <a:gd name="connsiteY0" fmla="*/ 0 h 892682"/>
                <a:gd name="connsiteX1" fmla="*/ 0 w 892778"/>
                <a:gd name="connsiteY1" fmla="*/ 272320 h 892682"/>
                <a:gd name="connsiteX2" fmla="*/ 0 w 892778"/>
                <a:gd name="connsiteY2" fmla="*/ 892683 h 892682"/>
                <a:gd name="connsiteX3" fmla="*/ 892778 w 892778"/>
                <a:gd name="connsiteY3" fmla="*/ 0 h 892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2778" h="892682">
                  <a:moveTo>
                    <a:pt x="272320" y="0"/>
                  </a:moveTo>
                  <a:lnTo>
                    <a:pt x="0" y="272320"/>
                  </a:lnTo>
                  <a:lnTo>
                    <a:pt x="0" y="892683"/>
                  </a:lnTo>
                  <a:lnTo>
                    <a:pt x="892778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0" name="îšļïḋé">
              <a:extLst>
                <a:ext uri="{FF2B5EF4-FFF2-40B4-BE49-F238E27FC236}">
                  <a16:creationId xmlns:a16="http://schemas.microsoft.com/office/drawing/2014/main" id="{555CBEF8-73CD-4A35-8D3E-3550AE8759B5}"/>
                </a:ext>
              </a:extLst>
            </p:cNvPr>
            <p:cNvSpPr/>
            <p:nvPr/>
          </p:nvSpPr>
          <p:spPr>
            <a:xfrm>
              <a:off x="870616" y="-617868"/>
              <a:ext cx="597728" cy="597728"/>
            </a:xfrm>
            <a:custGeom>
              <a:avLst/>
              <a:gdLst>
                <a:gd name="connsiteX0" fmla="*/ 156115 w 246983"/>
                <a:gd name="connsiteY0" fmla="*/ 0 h 246983"/>
                <a:gd name="connsiteX1" fmla="*/ 0 w 246983"/>
                <a:gd name="connsiteY1" fmla="*/ 156210 h 246983"/>
                <a:gd name="connsiteX2" fmla="*/ 0 w 246983"/>
                <a:gd name="connsiteY2" fmla="*/ 246983 h 246983"/>
                <a:gd name="connsiteX3" fmla="*/ 246983 w 246983"/>
                <a:gd name="connsiteY3" fmla="*/ 0 h 246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983" h="246983">
                  <a:moveTo>
                    <a:pt x="156115" y="0"/>
                  </a:moveTo>
                  <a:lnTo>
                    <a:pt x="0" y="156210"/>
                  </a:lnTo>
                  <a:lnTo>
                    <a:pt x="0" y="246983"/>
                  </a:lnTo>
                  <a:lnTo>
                    <a:pt x="2469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1" name="íṣḻíḋé">
              <a:extLst>
                <a:ext uri="{FF2B5EF4-FFF2-40B4-BE49-F238E27FC236}">
                  <a16:creationId xmlns:a16="http://schemas.microsoft.com/office/drawing/2014/main" id="{03CE8E9D-61BB-4A1F-9E96-0C2264214300}"/>
                </a:ext>
              </a:extLst>
            </p:cNvPr>
            <p:cNvSpPr/>
            <p:nvPr/>
          </p:nvSpPr>
          <p:spPr>
            <a:xfrm>
              <a:off x="332820" y="-891491"/>
              <a:ext cx="156519" cy="156289"/>
            </a:xfrm>
            <a:custGeom>
              <a:avLst/>
              <a:gdLst>
                <a:gd name="connsiteX0" fmla="*/ 40958 w 64674"/>
                <a:gd name="connsiteY0" fmla="*/ 0 h 64579"/>
                <a:gd name="connsiteX1" fmla="*/ 0 w 64674"/>
                <a:gd name="connsiteY1" fmla="*/ 40862 h 64579"/>
                <a:gd name="connsiteX2" fmla="*/ 0 w 64674"/>
                <a:gd name="connsiteY2" fmla="*/ 64580 h 64579"/>
                <a:gd name="connsiteX3" fmla="*/ 64675 w 64674"/>
                <a:gd name="connsiteY3" fmla="*/ 0 h 64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674" h="64579">
                  <a:moveTo>
                    <a:pt x="40958" y="0"/>
                  </a:moveTo>
                  <a:lnTo>
                    <a:pt x="0" y="40862"/>
                  </a:lnTo>
                  <a:lnTo>
                    <a:pt x="0" y="64580"/>
                  </a:lnTo>
                  <a:lnTo>
                    <a:pt x="64675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2" name="ïṡľiḋè">
              <a:extLst>
                <a:ext uri="{FF2B5EF4-FFF2-40B4-BE49-F238E27FC236}">
                  <a16:creationId xmlns:a16="http://schemas.microsoft.com/office/drawing/2014/main" id="{9D65DD1B-2212-4E2B-B0E9-91B2887D6457}"/>
                </a:ext>
              </a:extLst>
            </p:cNvPr>
            <p:cNvSpPr/>
            <p:nvPr/>
          </p:nvSpPr>
          <p:spPr>
            <a:xfrm>
              <a:off x="-1083009" y="-917999"/>
              <a:ext cx="577672" cy="2371551"/>
            </a:xfrm>
            <a:custGeom>
              <a:avLst/>
              <a:gdLst>
                <a:gd name="connsiteX0" fmla="*/ 95441 w 238696"/>
                <a:gd name="connsiteY0" fmla="*/ 0 h 979932"/>
                <a:gd name="connsiteX1" fmla="*/ 0 w 238696"/>
                <a:gd name="connsiteY1" fmla="*/ 95345 h 979932"/>
                <a:gd name="connsiteX2" fmla="*/ 0 w 238696"/>
                <a:gd name="connsiteY2" fmla="*/ 979932 h 979932"/>
                <a:gd name="connsiteX3" fmla="*/ 238697 w 238696"/>
                <a:gd name="connsiteY3" fmla="*/ 741236 h 979932"/>
                <a:gd name="connsiteX4" fmla="*/ 238697 w 238696"/>
                <a:gd name="connsiteY4" fmla="*/ 0 h 979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696" h="979932">
                  <a:moveTo>
                    <a:pt x="95441" y="0"/>
                  </a:moveTo>
                  <a:lnTo>
                    <a:pt x="0" y="95345"/>
                  </a:lnTo>
                  <a:lnTo>
                    <a:pt x="0" y="979932"/>
                  </a:lnTo>
                  <a:lnTo>
                    <a:pt x="238697" y="741236"/>
                  </a:lnTo>
                  <a:lnTo>
                    <a:pt x="238697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3" name="işḻïďe">
              <a:extLst>
                <a:ext uri="{FF2B5EF4-FFF2-40B4-BE49-F238E27FC236}">
                  <a16:creationId xmlns:a16="http://schemas.microsoft.com/office/drawing/2014/main" id="{0F439D1E-9E77-4249-9D50-ACF4B7AE07FC}"/>
                </a:ext>
              </a:extLst>
            </p:cNvPr>
            <p:cNvSpPr/>
            <p:nvPr/>
          </p:nvSpPr>
          <p:spPr>
            <a:xfrm>
              <a:off x="-1059727" y="-917999"/>
              <a:ext cx="372974" cy="82294"/>
            </a:xfrm>
            <a:custGeom>
              <a:avLst/>
              <a:gdLst>
                <a:gd name="connsiteX0" fmla="*/ 34004 w 154114"/>
                <a:gd name="connsiteY0" fmla="*/ 0 h 34004"/>
                <a:gd name="connsiteX1" fmla="*/ 0 w 154114"/>
                <a:gd name="connsiteY1" fmla="*/ 34004 h 34004"/>
                <a:gd name="connsiteX2" fmla="*/ 120110 w 154114"/>
                <a:gd name="connsiteY2" fmla="*/ 34004 h 34004"/>
                <a:gd name="connsiteX3" fmla="*/ 154115 w 154114"/>
                <a:gd name="connsiteY3" fmla="*/ 0 h 34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14" h="34004">
                  <a:moveTo>
                    <a:pt x="34004" y="0"/>
                  </a:moveTo>
                  <a:lnTo>
                    <a:pt x="0" y="34004"/>
                  </a:lnTo>
                  <a:lnTo>
                    <a:pt x="120110" y="34004"/>
                  </a:lnTo>
                  <a:lnTo>
                    <a:pt x="154115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4" name="ïṧlíḋe">
              <a:extLst>
                <a:ext uri="{FF2B5EF4-FFF2-40B4-BE49-F238E27FC236}">
                  <a16:creationId xmlns:a16="http://schemas.microsoft.com/office/drawing/2014/main" id="{75B417B1-1E4A-4889-96B4-190018B3C464}"/>
                </a:ext>
              </a:extLst>
            </p:cNvPr>
            <p:cNvSpPr/>
            <p:nvPr/>
          </p:nvSpPr>
          <p:spPr>
            <a:xfrm>
              <a:off x="-794403" y="-917999"/>
              <a:ext cx="1330537" cy="425532"/>
            </a:xfrm>
            <a:custGeom>
              <a:avLst/>
              <a:gdLst>
                <a:gd name="connsiteX0" fmla="*/ 175927 w 549782"/>
                <a:gd name="connsiteY0" fmla="*/ 0 h 175831"/>
                <a:gd name="connsiteX1" fmla="*/ 0 w 549782"/>
                <a:gd name="connsiteY1" fmla="*/ 175832 h 175831"/>
                <a:gd name="connsiteX2" fmla="*/ 373856 w 549782"/>
                <a:gd name="connsiteY2" fmla="*/ 175832 h 175831"/>
                <a:gd name="connsiteX3" fmla="*/ 549783 w 549782"/>
                <a:gd name="connsiteY3" fmla="*/ 0 h 175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9782" h="175831">
                  <a:moveTo>
                    <a:pt x="175927" y="0"/>
                  </a:moveTo>
                  <a:lnTo>
                    <a:pt x="0" y="175832"/>
                  </a:lnTo>
                  <a:lnTo>
                    <a:pt x="373856" y="175832"/>
                  </a:lnTo>
                  <a:lnTo>
                    <a:pt x="5497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5" name="iṧļiḓè">
              <a:extLst>
                <a:ext uri="{FF2B5EF4-FFF2-40B4-BE49-F238E27FC236}">
                  <a16:creationId xmlns:a16="http://schemas.microsoft.com/office/drawing/2014/main" id="{A89090A8-C3AA-490F-8C08-10736408AB3C}"/>
                </a:ext>
              </a:extLst>
            </p:cNvPr>
            <p:cNvSpPr/>
            <p:nvPr/>
          </p:nvSpPr>
          <p:spPr>
            <a:xfrm>
              <a:off x="1265490" y="-917999"/>
              <a:ext cx="675181" cy="675181"/>
            </a:xfrm>
            <a:custGeom>
              <a:avLst/>
              <a:gdLst>
                <a:gd name="connsiteX0" fmla="*/ 0 w 278987"/>
                <a:gd name="connsiteY0" fmla="*/ 0 h 278987"/>
                <a:gd name="connsiteX1" fmla="*/ 0 w 278987"/>
                <a:gd name="connsiteY1" fmla="*/ 278987 h 278987"/>
                <a:gd name="connsiteX2" fmla="*/ 278987 w 278987"/>
                <a:gd name="connsiteY2" fmla="*/ 0 h 278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8987" h="278987">
                  <a:moveTo>
                    <a:pt x="0" y="0"/>
                  </a:moveTo>
                  <a:lnTo>
                    <a:pt x="0" y="278987"/>
                  </a:lnTo>
                  <a:lnTo>
                    <a:pt x="278987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6" name="íş1îḍè">
              <a:extLst>
                <a:ext uri="{FF2B5EF4-FFF2-40B4-BE49-F238E27FC236}">
                  <a16:creationId xmlns:a16="http://schemas.microsoft.com/office/drawing/2014/main" id="{B5B9B23C-DD3A-4118-BD8C-0B89CFC8B05B}"/>
                </a:ext>
              </a:extLst>
            </p:cNvPr>
            <p:cNvSpPr/>
            <p:nvPr/>
          </p:nvSpPr>
          <p:spPr>
            <a:xfrm>
              <a:off x="-1083009" y="-614180"/>
              <a:ext cx="777068" cy="776838"/>
            </a:xfrm>
            <a:custGeom>
              <a:avLst/>
              <a:gdLst>
                <a:gd name="connsiteX0" fmla="*/ 0 w 321087"/>
                <a:gd name="connsiteY0" fmla="*/ 320993 h 320992"/>
                <a:gd name="connsiteX1" fmla="*/ 321088 w 321087"/>
                <a:gd name="connsiteY1" fmla="*/ 0 h 320992"/>
                <a:gd name="connsiteX2" fmla="*/ 200692 w 321087"/>
                <a:gd name="connsiteY2" fmla="*/ 0 h 320992"/>
                <a:gd name="connsiteX3" fmla="*/ 0 w 321087"/>
                <a:gd name="connsiteY3" fmla="*/ 200692 h 320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1087" h="320992">
                  <a:moveTo>
                    <a:pt x="0" y="320993"/>
                  </a:moveTo>
                  <a:lnTo>
                    <a:pt x="321088" y="0"/>
                  </a:lnTo>
                  <a:lnTo>
                    <a:pt x="200692" y="0"/>
                  </a:lnTo>
                  <a:lnTo>
                    <a:pt x="0" y="20069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7" name="iśľîdè">
              <a:extLst>
                <a:ext uri="{FF2B5EF4-FFF2-40B4-BE49-F238E27FC236}">
                  <a16:creationId xmlns:a16="http://schemas.microsoft.com/office/drawing/2014/main" id="{5B1071D8-2D45-47CA-9B79-4082EABBE5EC}"/>
                </a:ext>
              </a:extLst>
            </p:cNvPr>
            <p:cNvSpPr/>
            <p:nvPr/>
          </p:nvSpPr>
          <p:spPr>
            <a:xfrm>
              <a:off x="-875774" y="-917999"/>
              <a:ext cx="1385863" cy="1385631"/>
            </a:xfrm>
            <a:custGeom>
              <a:avLst/>
              <a:gdLst>
                <a:gd name="connsiteX0" fmla="*/ 312420 w 572643"/>
                <a:gd name="connsiteY0" fmla="*/ 0 h 572547"/>
                <a:gd name="connsiteX1" fmla="*/ 0 w 572643"/>
                <a:gd name="connsiteY1" fmla="*/ 312325 h 572547"/>
                <a:gd name="connsiteX2" fmla="*/ 0 w 572643"/>
                <a:gd name="connsiteY2" fmla="*/ 572548 h 572547"/>
                <a:gd name="connsiteX3" fmla="*/ 572643 w 572643"/>
                <a:gd name="connsiteY3" fmla="*/ 0 h 572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2643" h="572547">
                  <a:moveTo>
                    <a:pt x="312420" y="0"/>
                  </a:moveTo>
                  <a:lnTo>
                    <a:pt x="0" y="312325"/>
                  </a:lnTo>
                  <a:lnTo>
                    <a:pt x="0" y="572548"/>
                  </a:lnTo>
                  <a:lnTo>
                    <a:pt x="57264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8" name="îśḻíďé">
              <a:extLst>
                <a:ext uri="{FF2B5EF4-FFF2-40B4-BE49-F238E27FC236}">
                  <a16:creationId xmlns:a16="http://schemas.microsoft.com/office/drawing/2014/main" id="{1CC7B445-69BA-4858-ACDC-C7BC09A918AD}"/>
                </a:ext>
              </a:extLst>
            </p:cNvPr>
            <p:cNvSpPr/>
            <p:nvPr/>
          </p:nvSpPr>
          <p:spPr>
            <a:xfrm>
              <a:off x="1582221" y="-1005135"/>
              <a:ext cx="567300" cy="567300"/>
            </a:xfrm>
            <a:custGeom>
              <a:avLst/>
              <a:gdLst>
                <a:gd name="connsiteX0" fmla="*/ 94583 w 234410"/>
                <a:gd name="connsiteY0" fmla="*/ 0 h 234410"/>
                <a:gd name="connsiteX1" fmla="*/ 0 w 234410"/>
                <a:gd name="connsiteY1" fmla="*/ 94583 h 234410"/>
                <a:gd name="connsiteX2" fmla="*/ 0 w 234410"/>
                <a:gd name="connsiteY2" fmla="*/ 234410 h 234410"/>
                <a:gd name="connsiteX3" fmla="*/ 234410 w 234410"/>
                <a:gd name="connsiteY3" fmla="*/ 0 h 234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4410" h="234410">
                  <a:moveTo>
                    <a:pt x="94583" y="0"/>
                  </a:moveTo>
                  <a:lnTo>
                    <a:pt x="0" y="94583"/>
                  </a:lnTo>
                  <a:lnTo>
                    <a:pt x="0" y="234410"/>
                  </a:lnTo>
                  <a:lnTo>
                    <a:pt x="23441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30" name="文本占位符 29">
            <a:extLst>
              <a:ext uri="{FF2B5EF4-FFF2-40B4-BE49-F238E27FC236}">
                <a16:creationId xmlns:a16="http://schemas.microsoft.com/office/drawing/2014/main" id="{8EF89420-B92A-42B9-817B-1E53EC2FC97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77106" y="2271041"/>
            <a:ext cx="1127232" cy="1107996"/>
          </a:xfrm>
        </p:spPr>
        <p:txBody>
          <a:bodyPr wrap="none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6600" b="1"/>
            </a:lvl1pPr>
            <a:lvl2pPr indent="0">
              <a:lnSpc>
                <a:spcPct val="100000"/>
              </a:lnSpc>
              <a:buFontTx/>
              <a:buNone/>
              <a:defRPr/>
            </a:lvl2pPr>
            <a:lvl3pPr indent="0">
              <a:lnSpc>
                <a:spcPct val="100000"/>
              </a:lnSpc>
              <a:buFontTx/>
              <a:buNone/>
              <a:defRPr/>
            </a:lvl3pPr>
            <a:lvl4pPr indent="0">
              <a:lnSpc>
                <a:spcPct val="100000"/>
              </a:lnSpc>
              <a:buFontTx/>
              <a:buNone/>
              <a:defRPr/>
            </a:lvl4pPr>
            <a:lvl5pPr indent="0">
              <a:lnSpc>
                <a:spcPct val="100000"/>
              </a:lnSpc>
              <a:buFontTx/>
              <a:buNone/>
              <a:defRPr/>
            </a:lvl5pPr>
          </a:lstStyle>
          <a:p>
            <a:pPr lvl="0"/>
            <a:r>
              <a:rPr lang="en-GB" altLang="zh-CN" dirty="0"/>
              <a:t>01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1220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iṩḷiďê">
            <a:extLst>
              <a:ext uri="{FF2B5EF4-FFF2-40B4-BE49-F238E27FC236}">
                <a16:creationId xmlns:a16="http://schemas.microsoft.com/office/drawing/2014/main" id="{78F582E5-439C-4EFA-9391-48C95AF6E856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-17020"/>
            <a:ext cx="12192000" cy="6885026"/>
          </a:xfrm>
          <a:prstGeom prst="rect">
            <a:avLst/>
          </a:prstGeom>
          <a:blipFill dpi="0" rotWithShape="1">
            <a:blip r:embed="rId2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alphaModFix amt="12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dk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5" name="组合 44">
            <a:extLst>
              <a:ext uri="{FF2B5EF4-FFF2-40B4-BE49-F238E27FC236}">
                <a16:creationId xmlns:a16="http://schemas.microsoft.com/office/drawing/2014/main" id="{DE28D137-8F0C-4AD3-A2FD-832277466CB7}"/>
              </a:ext>
            </a:extLst>
          </p:cNvPr>
          <p:cNvGrpSpPr/>
          <p:nvPr userDrawn="1"/>
        </p:nvGrpSpPr>
        <p:grpSpPr>
          <a:xfrm flipH="1" flipV="1">
            <a:off x="10033000" y="4342169"/>
            <a:ext cx="2175086" cy="2768839"/>
            <a:chOff x="-1083009" y="-1005135"/>
            <a:chExt cx="3232530" cy="4114943"/>
          </a:xfrm>
          <a:solidFill>
            <a:schemeClr val="accent1">
              <a:alpha val="50000"/>
            </a:schemeClr>
          </a:solidFill>
        </p:grpSpPr>
        <p:sp>
          <p:nvSpPr>
            <p:cNvPr id="46" name="išľîḋè">
              <a:extLst>
                <a:ext uri="{FF2B5EF4-FFF2-40B4-BE49-F238E27FC236}">
                  <a16:creationId xmlns:a16="http://schemas.microsoft.com/office/drawing/2014/main" id="{28E66CF1-611E-4357-A02F-8277EC37406B}"/>
                </a:ext>
              </a:extLst>
            </p:cNvPr>
            <p:cNvSpPr/>
            <p:nvPr/>
          </p:nvSpPr>
          <p:spPr>
            <a:xfrm>
              <a:off x="-1083009" y="-618098"/>
              <a:ext cx="576058" cy="576058"/>
            </a:xfrm>
            <a:custGeom>
              <a:avLst/>
              <a:gdLst>
                <a:gd name="connsiteX0" fmla="*/ 0 w 238029"/>
                <a:gd name="connsiteY0" fmla="*/ 238030 h 238029"/>
                <a:gd name="connsiteX1" fmla="*/ 238030 w 238029"/>
                <a:gd name="connsiteY1" fmla="*/ 0 h 238029"/>
                <a:gd name="connsiteX2" fmla="*/ 0 w 238029"/>
                <a:gd name="connsiteY2" fmla="*/ 0 h 238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029" h="238029">
                  <a:moveTo>
                    <a:pt x="0" y="238030"/>
                  </a:moveTo>
                  <a:lnTo>
                    <a:pt x="23803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7" name="ïṡlidè">
              <a:extLst>
                <a:ext uri="{FF2B5EF4-FFF2-40B4-BE49-F238E27FC236}">
                  <a16:creationId xmlns:a16="http://schemas.microsoft.com/office/drawing/2014/main" id="{1348CFF5-8BC1-4807-B7F1-EF1473A6DD38}"/>
                </a:ext>
              </a:extLst>
            </p:cNvPr>
            <p:cNvSpPr/>
            <p:nvPr/>
          </p:nvSpPr>
          <p:spPr>
            <a:xfrm>
              <a:off x="-1083009" y="-583982"/>
              <a:ext cx="381502" cy="1052076"/>
            </a:xfrm>
            <a:custGeom>
              <a:avLst/>
              <a:gdLst>
                <a:gd name="connsiteX0" fmla="*/ 0 w 157638"/>
                <a:gd name="connsiteY0" fmla="*/ 434721 h 434721"/>
                <a:gd name="connsiteX1" fmla="*/ 157639 w 157638"/>
                <a:gd name="connsiteY1" fmla="*/ 277178 h 434721"/>
                <a:gd name="connsiteX2" fmla="*/ 157544 w 157638"/>
                <a:gd name="connsiteY2" fmla="*/ 0 h 434721"/>
                <a:gd name="connsiteX3" fmla="*/ 0 w 157638"/>
                <a:gd name="connsiteY3" fmla="*/ 157544 h 434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638" h="434721">
                  <a:moveTo>
                    <a:pt x="0" y="434721"/>
                  </a:moveTo>
                  <a:lnTo>
                    <a:pt x="157639" y="277178"/>
                  </a:lnTo>
                  <a:lnTo>
                    <a:pt x="157544" y="0"/>
                  </a:lnTo>
                  <a:lnTo>
                    <a:pt x="0" y="1575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8" name="îsļîḓe">
              <a:extLst>
                <a:ext uri="{FF2B5EF4-FFF2-40B4-BE49-F238E27FC236}">
                  <a16:creationId xmlns:a16="http://schemas.microsoft.com/office/drawing/2014/main" id="{9B88BBCD-AE93-459D-B16E-D5C8B828061F}"/>
                </a:ext>
              </a:extLst>
            </p:cNvPr>
            <p:cNvSpPr/>
            <p:nvPr/>
          </p:nvSpPr>
          <p:spPr>
            <a:xfrm>
              <a:off x="-1007170" y="-258493"/>
              <a:ext cx="251954" cy="251954"/>
            </a:xfrm>
            <a:custGeom>
              <a:avLst/>
              <a:gdLst>
                <a:gd name="connsiteX0" fmla="*/ 38291 w 104108"/>
                <a:gd name="connsiteY0" fmla="*/ 104108 h 104108"/>
                <a:gd name="connsiteX1" fmla="*/ 104108 w 104108"/>
                <a:gd name="connsiteY1" fmla="*/ 38291 h 104108"/>
                <a:gd name="connsiteX2" fmla="*/ 104108 w 104108"/>
                <a:gd name="connsiteY2" fmla="*/ 0 h 104108"/>
                <a:gd name="connsiteX3" fmla="*/ 0 w 104108"/>
                <a:gd name="connsiteY3" fmla="*/ 104108 h 104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108" h="104108">
                  <a:moveTo>
                    <a:pt x="38291" y="104108"/>
                  </a:moveTo>
                  <a:lnTo>
                    <a:pt x="104108" y="38291"/>
                  </a:lnTo>
                  <a:lnTo>
                    <a:pt x="104108" y="0"/>
                  </a:lnTo>
                  <a:lnTo>
                    <a:pt x="0" y="10410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9" name="ïŝḷîḓè">
              <a:extLst>
                <a:ext uri="{FF2B5EF4-FFF2-40B4-BE49-F238E27FC236}">
                  <a16:creationId xmlns:a16="http://schemas.microsoft.com/office/drawing/2014/main" id="{8661A1C2-8DBF-4E7B-BDF6-2259AE5FD08E}"/>
                </a:ext>
              </a:extLst>
            </p:cNvPr>
            <p:cNvSpPr/>
            <p:nvPr/>
          </p:nvSpPr>
          <p:spPr>
            <a:xfrm>
              <a:off x="-1083009" y="959555"/>
              <a:ext cx="645905" cy="2150253"/>
            </a:xfrm>
            <a:custGeom>
              <a:avLst/>
              <a:gdLst>
                <a:gd name="connsiteX0" fmla="*/ 0 w 266890"/>
                <a:gd name="connsiteY0" fmla="*/ 888492 h 888491"/>
                <a:gd name="connsiteX1" fmla="*/ 266891 w 266890"/>
                <a:gd name="connsiteY1" fmla="*/ 621602 h 888491"/>
                <a:gd name="connsiteX2" fmla="*/ 266891 w 266890"/>
                <a:gd name="connsiteY2" fmla="*/ 0 h 888491"/>
                <a:gd name="connsiteX3" fmla="*/ 0 w 266890"/>
                <a:gd name="connsiteY3" fmla="*/ 266890 h 888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890" h="888491">
                  <a:moveTo>
                    <a:pt x="0" y="888492"/>
                  </a:moveTo>
                  <a:lnTo>
                    <a:pt x="266891" y="621602"/>
                  </a:lnTo>
                  <a:lnTo>
                    <a:pt x="266891" y="0"/>
                  </a:lnTo>
                  <a:lnTo>
                    <a:pt x="0" y="26689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50" name="íşḷîḋé">
              <a:extLst>
                <a:ext uri="{FF2B5EF4-FFF2-40B4-BE49-F238E27FC236}">
                  <a16:creationId xmlns:a16="http://schemas.microsoft.com/office/drawing/2014/main" id="{50738BDC-E2ED-45A0-80E4-4816F4751D4E}"/>
                </a:ext>
              </a:extLst>
            </p:cNvPr>
            <p:cNvSpPr/>
            <p:nvPr/>
          </p:nvSpPr>
          <p:spPr>
            <a:xfrm>
              <a:off x="-812844" y="-878120"/>
              <a:ext cx="222677" cy="222677"/>
            </a:xfrm>
            <a:custGeom>
              <a:avLst/>
              <a:gdLst>
                <a:gd name="connsiteX0" fmla="*/ 33814 w 92011"/>
                <a:gd name="connsiteY0" fmla="*/ 92012 h 92011"/>
                <a:gd name="connsiteX1" fmla="*/ 92011 w 92011"/>
                <a:gd name="connsiteY1" fmla="*/ 33909 h 92011"/>
                <a:gd name="connsiteX2" fmla="*/ 92011 w 92011"/>
                <a:gd name="connsiteY2" fmla="*/ 0 h 92011"/>
                <a:gd name="connsiteX3" fmla="*/ 0 w 92011"/>
                <a:gd name="connsiteY3" fmla="*/ 92012 h 92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011" h="92011">
                  <a:moveTo>
                    <a:pt x="33814" y="92012"/>
                  </a:moveTo>
                  <a:lnTo>
                    <a:pt x="92011" y="33909"/>
                  </a:lnTo>
                  <a:lnTo>
                    <a:pt x="92011" y="0"/>
                  </a:lnTo>
                  <a:lnTo>
                    <a:pt x="0" y="9201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51" name="î$ľíḑe">
              <a:extLst>
                <a:ext uri="{FF2B5EF4-FFF2-40B4-BE49-F238E27FC236}">
                  <a16:creationId xmlns:a16="http://schemas.microsoft.com/office/drawing/2014/main" id="{732C7904-1AB3-49CF-9844-342732C62497}"/>
                </a:ext>
              </a:extLst>
            </p:cNvPr>
            <p:cNvSpPr/>
            <p:nvPr/>
          </p:nvSpPr>
          <p:spPr>
            <a:xfrm>
              <a:off x="-1083009" y="-725750"/>
              <a:ext cx="1625138" cy="2994864"/>
            </a:xfrm>
            <a:custGeom>
              <a:avLst/>
              <a:gdLst>
                <a:gd name="connsiteX0" fmla="*/ 0 w 671512"/>
                <a:gd name="connsiteY0" fmla="*/ 1237488 h 1237487"/>
                <a:gd name="connsiteX1" fmla="*/ 671513 w 671512"/>
                <a:gd name="connsiteY1" fmla="*/ 565976 h 1237487"/>
                <a:gd name="connsiteX2" fmla="*/ 671513 w 671512"/>
                <a:gd name="connsiteY2" fmla="*/ 0 h 1237487"/>
                <a:gd name="connsiteX3" fmla="*/ 0 w 671512"/>
                <a:gd name="connsiteY3" fmla="*/ 671608 h 1237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1512" h="1237487">
                  <a:moveTo>
                    <a:pt x="0" y="1237488"/>
                  </a:moveTo>
                  <a:lnTo>
                    <a:pt x="671513" y="565976"/>
                  </a:lnTo>
                  <a:lnTo>
                    <a:pt x="671513" y="0"/>
                  </a:lnTo>
                  <a:lnTo>
                    <a:pt x="0" y="67160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52" name="îṩļîdè">
              <a:extLst>
                <a:ext uri="{FF2B5EF4-FFF2-40B4-BE49-F238E27FC236}">
                  <a16:creationId xmlns:a16="http://schemas.microsoft.com/office/drawing/2014/main" id="{A2201735-738B-4077-9A02-3A58D64CA53F}"/>
                </a:ext>
              </a:extLst>
            </p:cNvPr>
            <p:cNvSpPr/>
            <p:nvPr/>
          </p:nvSpPr>
          <p:spPr>
            <a:xfrm>
              <a:off x="-1083009" y="288292"/>
              <a:ext cx="1508728" cy="1508728"/>
            </a:xfrm>
            <a:custGeom>
              <a:avLst/>
              <a:gdLst>
                <a:gd name="connsiteX0" fmla="*/ 0 w 623411"/>
                <a:gd name="connsiteY0" fmla="*/ 623411 h 623411"/>
                <a:gd name="connsiteX1" fmla="*/ 623411 w 623411"/>
                <a:gd name="connsiteY1" fmla="*/ 0 h 623411"/>
                <a:gd name="connsiteX2" fmla="*/ 211550 w 623411"/>
                <a:gd name="connsiteY2" fmla="*/ 0 h 623411"/>
                <a:gd name="connsiteX3" fmla="*/ 0 w 623411"/>
                <a:gd name="connsiteY3" fmla="*/ 211550 h 623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3411" h="623411">
                  <a:moveTo>
                    <a:pt x="0" y="623411"/>
                  </a:moveTo>
                  <a:lnTo>
                    <a:pt x="623411" y="0"/>
                  </a:lnTo>
                  <a:lnTo>
                    <a:pt x="211550" y="0"/>
                  </a:lnTo>
                  <a:lnTo>
                    <a:pt x="0" y="2115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53" name="ïṣļïḑê">
              <a:extLst>
                <a:ext uri="{FF2B5EF4-FFF2-40B4-BE49-F238E27FC236}">
                  <a16:creationId xmlns:a16="http://schemas.microsoft.com/office/drawing/2014/main" id="{A0B1EB6B-5FD2-428D-8C37-61C72C88B588}"/>
                </a:ext>
              </a:extLst>
            </p:cNvPr>
            <p:cNvSpPr/>
            <p:nvPr/>
          </p:nvSpPr>
          <p:spPr>
            <a:xfrm>
              <a:off x="-1083009" y="-917999"/>
              <a:ext cx="2160627" cy="2160395"/>
            </a:xfrm>
            <a:custGeom>
              <a:avLst/>
              <a:gdLst>
                <a:gd name="connsiteX0" fmla="*/ 272320 w 892778"/>
                <a:gd name="connsiteY0" fmla="*/ 0 h 892682"/>
                <a:gd name="connsiteX1" fmla="*/ 0 w 892778"/>
                <a:gd name="connsiteY1" fmla="*/ 272320 h 892682"/>
                <a:gd name="connsiteX2" fmla="*/ 0 w 892778"/>
                <a:gd name="connsiteY2" fmla="*/ 892683 h 892682"/>
                <a:gd name="connsiteX3" fmla="*/ 892778 w 892778"/>
                <a:gd name="connsiteY3" fmla="*/ 0 h 892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2778" h="892682">
                  <a:moveTo>
                    <a:pt x="272320" y="0"/>
                  </a:moveTo>
                  <a:lnTo>
                    <a:pt x="0" y="272320"/>
                  </a:lnTo>
                  <a:lnTo>
                    <a:pt x="0" y="892683"/>
                  </a:lnTo>
                  <a:lnTo>
                    <a:pt x="892778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54" name="íṡļîḋe">
              <a:extLst>
                <a:ext uri="{FF2B5EF4-FFF2-40B4-BE49-F238E27FC236}">
                  <a16:creationId xmlns:a16="http://schemas.microsoft.com/office/drawing/2014/main" id="{D6B6DE19-3C4B-4E31-8B7B-7EC0C0AF715B}"/>
                </a:ext>
              </a:extLst>
            </p:cNvPr>
            <p:cNvSpPr/>
            <p:nvPr/>
          </p:nvSpPr>
          <p:spPr>
            <a:xfrm>
              <a:off x="870616" y="-617868"/>
              <a:ext cx="597728" cy="597728"/>
            </a:xfrm>
            <a:custGeom>
              <a:avLst/>
              <a:gdLst>
                <a:gd name="connsiteX0" fmla="*/ 156115 w 246983"/>
                <a:gd name="connsiteY0" fmla="*/ 0 h 246983"/>
                <a:gd name="connsiteX1" fmla="*/ 0 w 246983"/>
                <a:gd name="connsiteY1" fmla="*/ 156210 h 246983"/>
                <a:gd name="connsiteX2" fmla="*/ 0 w 246983"/>
                <a:gd name="connsiteY2" fmla="*/ 246983 h 246983"/>
                <a:gd name="connsiteX3" fmla="*/ 246983 w 246983"/>
                <a:gd name="connsiteY3" fmla="*/ 0 h 246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983" h="246983">
                  <a:moveTo>
                    <a:pt x="156115" y="0"/>
                  </a:moveTo>
                  <a:lnTo>
                    <a:pt x="0" y="156210"/>
                  </a:lnTo>
                  <a:lnTo>
                    <a:pt x="0" y="246983"/>
                  </a:lnTo>
                  <a:lnTo>
                    <a:pt x="2469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55" name="ïṣ1iḋè">
              <a:extLst>
                <a:ext uri="{FF2B5EF4-FFF2-40B4-BE49-F238E27FC236}">
                  <a16:creationId xmlns:a16="http://schemas.microsoft.com/office/drawing/2014/main" id="{E82ED300-D935-4DAC-993C-4FAD75943D93}"/>
                </a:ext>
              </a:extLst>
            </p:cNvPr>
            <p:cNvSpPr/>
            <p:nvPr/>
          </p:nvSpPr>
          <p:spPr>
            <a:xfrm>
              <a:off x="332820" y="-891491"/>
              <a:ext cx="156519" cy="156289"/>
            </a:xfrm>
            <a:custGeom>
              <a:avLst/>
              <a:gdLst>
                <a:gd name="connsiteX0" fmla="*/ 40958 w 64674"/>
                <a:gd name="connsiteY0" fmla="*/ 0 h 64579"/>
                <a:gd name="connsiteX1" fmla="*/ 0 w 64674"/>
                <a:gd name="connsiteY1" fmla="*/ 40862 h 64579"/>
                <a:gd name="connsiteX2" fmla="*/ 0 w 64674"/>
                <a:gd name="connsiteY2" fmla="*/ 64580 h 64579"/>
                <a:gd name="connsiteX3" fmla="*/ 64675 w 64674"/>
                <a:gd name="connsiteY3" fmla="*/ 0 h 64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674" h="64579">
                  <a:moveTo>
                    <a:pt x="40958" y="0"/>
                  </a:moveTo>
                  <a:lnTo>
                    <a:pt x="0" y="40862"/>
                  </a:lnTo>
                  <a:lnTo>
                    <a:pt x="0" y="64580"/>
                  </a:lnTo>
                  <a:lnTo>
                    <a:pt x="64675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56" name="îś1îḍê">
              <a:extLst>
                <a:ext uri="{FF2B5EF4-FFF2-40B4-BE49-F238E27FC236}">
                  <a16:creationId xmlns:a16="http://schemas.microsoft.com/office/drawing/2014/main" id="{EE71B518-E653-4BA6-B984-AA3A567B9017}"/>
                </a:ext>
              </a:extLst>
            </p:cNvPr>
            <p:cNvSpPr/>
            <p:nvPr/>
          </p:nvSpPr>
          <p:spPr>
            <a:xfrm>
              <a:off x="-1083009" y="-917999"/>
              <a:ext cx="577672" cy="2371551"/>
            </a:xfrm>
            <a:custGeom>
              <a:avLst/>
              <a:gdLst>
                <a:gd name="connsiteX0" fmla="*/ 95441 w 238696"/>
                <a:gd name="connsiteY0" fmla="*/ 0 h 979932"/>
                <a:gd name="connsiteX1" fmla="*/ 0 w 238696"/>
                <a:gd name="connsiteY1" fmla="*/ 95345 h 979932"/>
                <a:gd name="connsiteX2" fmla="*/ 0 w 238696"/>
                <a:gd name="connsiteY2" fmla="*/ 979932 h 979932"/>
                <a:gd name="connsiteX3" fmla="*/ 238697 w 238696"/>
                <a:gd name="connsiteY3" fmla="*/ 741236 h 979932"/>
                <a:gd name="connsiteX4" fmla="*/ 238697 w 238696"/>
                <a:gd name="connsiteY4" fmla="*/ 0 h 979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696" h="979932">
                  <a:moveTo>
                    <a:pt x="95441" y="0"/>
                  </a:moveTo>
                  <a:lnTo>
                    <a:pt x="0" y="95345"/>
                  </a:lnTo>
                  <a:lnTo>
                    <a:pt x="0" y="979932"/>
                  </a:lnTo>
                  <a:lnTo>
                    <a:pt x="238697" y="741236"/>
                  </a:lnTo>
                  <a:lnTo>
                    <a:pt x="238697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57" name="ï$ļídè">
              <a:extLst>
                <a:ext uri="{FF2B5EF4-FFF2-40B4-BE49-F238E27FC236}">
                  <a16:creationId xmlns:a16="http://schemas.microsoft.com/office/drawing/2014/main" id="{2B8A2129-4A60-4698-BD2B-D8131D48FFA3}"/>
                </a:ext>
              </a:extLst>
            </p:cNvPr>
            <p:cNvSpPr/>
            <p:nvPr/>
          </p:nvSpPr>
          <p:spPr>
            <a:xfrm>
              <a:off x="-1059727" y="-917999"/>
              <a:ext cx="372974" cy="82294"/>
            </a:xfrm>
            <a:custGeom>
              <a:avLst/>
              <a:gdLst>
                <a:gd name="connsiteX0" fmla="*/ 34004 w 154114"/>
                <a:gd name="connsiteY0" fmla="*/ 0 h 34004"/>
                <a:gd name="connsiteX1" fmla="*/ 0 w 154114"/>
                <a:gd name="connsiteY1" fmla="*/ 34004 h 34004"/>
                <a:gd name="connsiteX2" fmla="*/ 120110 w 154114"/>
                <a:gd name="connsiteY2" fmla="*/ 34004 h 34004"/>
                <a:gd name="connsiteX3" fmla="*/ 154115 w 154114"/>
                <a:gd name="connsiteY3" fmla="*/ 0 h 34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14" h="34004">
                  <a:moveTo>
                    <a:pt x="34004" y="0"/>
                  </a:moveTo>
                  <a:lnTo>
                    <a:pt x="0" y="34004"/>
                  </a:lnTo>
                  <a:lnTo>
                    <a:pt x="120110" y="34004"/>
                  </a:lnTo>
                  <a:lnTo>
                    <a:pt x="154115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58" name="îśḷíḑe">
              <a:extLst>
                <a:ext uri="{FF2B5EF4-FFF2-40B4-BE49-F238E27FC236}">
                  <a16:creationId xmlns:a16="http://schemas.microsoft.com/office/drawing/2014/main" id="{7846CFF9-B0B4-44C8-A31B-6E713F36F93A}"/>
                </a:ext>
              </a:extLst>
            </p:cNvPr>
            <p:cNvSpPr/>
            <p:nvPr/>
          </p:nvSpPr>
          <p:spPr>
            <a:xfrm>
              <a:off x="-794403" y="-917999"/>
              <a:ext cx="1330537" cy="425532"/>
            </a:xfrm>
            <a:custGeom>
              <a:avLst/>
              <a:gdLst>
                <a:gd name="connsiteX0" fmla="*/ 175927 w 549782"/>
                <a:gd name="connsiteY0" fmla="*/ 0 h 175831"/>
                <a:gd name="connsiteX1" fmla="*/ 0 w 549782"/>
                <a:gd name="connsiteY1" fmla="*/ 175832 h 175831"/>
                <a:gd name="connsiteX2" fmla="*/ 373856 w 549782"/>
                <a:gd name="connsiteY2" fmla="*/ 175832 h 175831"/>
                <a:gd name="connsiteX3" fmla="*/ 549783 w 549782"/>
                <a:gd name="connsiteY3" fmla="*/ 0 h 175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9782" h="175831">
                  <a:moveTo>
                    <a:pt x="175927" y="0"/>
                  </a:moveTo>
                  <a:lnTo>
                    <a:pt x="0" y="175832"/>
                  </a:lnTo>
                  <a:lnTo>
                    <a:pt x="373856" y="175832"/>
                  </a:lnTo>
                  <a:lnTo>
                    <a:pt x="5497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59" name="ïṩľïḋê">
              <a:extLst>
                <a:ext uri="{FF2B5EF4-FFF2-40B4-BE49-F238E27FC236}">
                  <a16:creationId xmlns:a16="http://schemas.microsoft.com/office/drawing/2014/main" id="{9998BBF3-8275-460B-AF14-FE7AD5D86687}"/>
                </a:ext>
              </a:extLst>
            </p:cNvPr>
            <p:cNvSpPr/>
            <p:nvPr/>
          </p:nvSpPr>
          <p:spPr>
            <a:xfrm>
              <a:off x="1265490" y="-917999"/>
              <a:ext cx="675181" cy="675181"/>
            </a:xfrm>
            <a:custGeom>
              <a:avLst/>
              <a:gdLst>
                <a:gd name="connsiteX0" fmla="*/ 0 w 278987"/>
                <a:gd name="connsiteY0" fmla="*/ 0 h 278987"/>
                <a:gd name="connsiteX1" fmla="*/ 0 w 278987"/>
                <a:gd name="connsiteY1" fmla="*/ 278987 h 278987"/>
                <a:gd name="connsiteX2" fmla="*/ 278987 w 278987"/>
                <a:gd name="connsiteY2" fmla="*/ 0 h 278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8987" h="278987">
                  <a:moveTo>
                    <a:pt x="0" y="0"/>
                  </a:moveTo>
                  <a:lnTo>
                    <a:pt x="0" y="278987"/>
                  </a:lnTo>
                  <a:lnTo>
                    <a:pt x="278987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60" name="ïSḻíḍê">
              <a:extLst>
                <a:ext uri="{FF2B5EF4-FFF2-40B4-BE49-F238E27FC236}">
                  <a16:creationId xmlns:a16="http://schemas.microsoft.com/office/drawing/2014/main" id="{1E583A75-22C4-4BFC-B61B-D80642DEC972}"/>
                </a:ext>
              </a:extLst>
            </p:cNvPr>
            <p:cNvSpPr/>
            <p:nvPr/>
          </p:nvSpPr>
          <p:spPr>
            <a:xfrm>
              <a:off x="-1083009" y="-614180"/>
              <a:ext cx="777068" cy="776838"/>
            </a:xfrm>
            <a:custGeom>
              <a:avLst/>
              <a:gdLst>
                <a:gd name="connsiteX0" fmla="*/ 0 w 321087"/>
                <a:gd name="connsiteY0" fmla="*/ 320993 h 320992"/>
                <a:gd name="connsiteX1" fmla="*/ 321088 w 321087"/>
                <a:gd name="connsiteY1" fmla="*/ 0 h 320992"/>
                <a:gd name="connsiteX2" fmla="*/ 200692 w 321087"/>
                <a:gd name="connsiteY2" fmla="*/ 0 h 320992"/>
                <a:gd name="connsiteX3" fmla="*/ 0 w 321087"/>
                <a:gd name="connsiteY3" fmla="*/ 200692 h 320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1087" h="320992">
                  <a:moveTo>
                    <a:pt x="0" y="320993"/>
                  </a:moveTo>
                  <a:lnTo>
                    <a:pt x="321088" y="0"/>
                  </a:lnTo>
                  <a:lnTo>
                    <a:pt x="200692" y="0"/>
                  </a:lnTo>
                  <a:lnTo>
                    <a:pt x="0" y="20069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61" name="ïṥlíďê">
              <a:extLst>
                <a:ext uri="{FF2B5EF4-FFF2-40B4-BE49-F238E27FC236}">
                  <a16:creationId xmlns:a16="http://schemas.microsoft.com/office/drawing/2014/main" id="{CD7A636B-F52E-4EA9-A54D-0631B10CE145}"/>
                </a:ext>
              </a:extLst>
            </p:cNvPr>
            <p:cNvSpPr/>
            <p:nvPr/>
          </p:nvSpPr>
          <p:spPr>
            <a:xfrm>
              <a:off x="-875774" y="-917999"/>
              <a:ext cx="1385863" cy="1385631"/>
            </a:xfrm>
            <a:custGeom>
              <a:avLst/>
              <a:gdLst>
                <a:gd name="connsiteX0" fmla="*/ 312420 w 572643"/>
                <a:gd name="connsiteY0" fmla="*/ 0 h 572547"/>
                <a:gd name="connsiteX1" fmla="*/ 0 w 572643"/>
                <a:gd name="connsiteY1" fmla="*/ 312325 h 572547"/>
                <a:gd name="connsiteX2" fmla="*/ 0 w 572643"/>
                <a:gd name="connsiteY2" fmla="*/ 572548 h 572547"/>
                <a:gd name="connsiteX3" fmla="*/ 572643 w 572643"/>
                <a:gd name="connsiteY3" fmla="*/ 0 h 572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2643" h="572547">
                  <a:moveTo>
                    <a:pt x="312420" y="0"/>
                  </a:moveTo>
                  <a:lnTo>
                    <a:pt x="0" y="312325"/>
                  </a:lnTo>
                  <a:lnTo>
                    <a:pt x="0" y="572548"/>
                  </a:lnTo>
                  <a:lnTo>
                    <a:pt x="57264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62" name="íś1îdè">
              <a:extLst>
                <a:ext uri="{FF2B5EF4-FFF2-40B4-BE49-F238E27FC236}">
                  <a16:creationId xmlns:a16="http://schemas.microsoft.com/office/drawing/2014/main" id="{0C681552-8309-47DB-9A48-61C514203817}"/>
                </a:ext>
              </a:extLst>
            </p:cNvPr>
            <p:cNvSpPr/>
            <p:nvPr/>
          </p:nvSpPr>
          <p:spPr>
            <a:xfrm>
              <a:off x="1582221" y="-1005135"/>
              <a:ext cx="567300" cy="567300"/>
            </a:xfrm>
            <a:custGeom>
              <a:avLst/>
              <a:gdLst>
                <a:gd name="connsiteX0" fmla="*/ 94583 w 234410"/>
                <a:gd name="connsiteY0" fmla="*/ 0 h 234410"/>
                <a:gd name="connsiteX1" fmla="*/ 0 w 234410"/>
                <a:gd name="connsiteY1" fmla="*/ 94583 h 234410"/>
                <a:gd name="connsiteX2" fmla="*/ 0 w 234410"/>
                <a:gd name="connsiteY2" fmla="*/ 234410 h 234410"/>
                <a:gd name="connsiteX3" fmla="*/ 234410 w 234410"/>
                <a:gd name="connsiteY3" fmla="*/ 0 h 234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4410" h="234410">
                  <a:moveTo>
                    <a:pt x="94583" y="0"/>
                  </a:moveTo>
                  <a:lnTo>
                    <a:pt x="0" y="94583"/>
                  </a:lnTo>
                  <a:lnTo>
                    <a:pt x="0" y="234410"/>
                  </a:lnTo>
                  <a:lnTo>
                    <a:pt x="23441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grpSp>
        <p:nvGrpSpPr>
          <p:cNvPr id="63" name="组合 62">
            <a:extLst>
              <a:ext uri="{FF2B5EF4-FFF2-40B4-BE49-F238E27FC236}">
                <a16:creationId xmlns:a16="http://schemas.microsoft.com/office/drawing/2014/main" id="{7E6F37A2-B8C3-4F3F-8899-88E1F112D72C}"/>
              </a:ext>
            </a:extLst>
          </p:cNvPr>
          <p:cNvGrpSpPr/>
          <p:nvPr userDrawn="1"/>
        </p:nvGrpSpPr>
        <p:grpSpPr>
          <a:xfrm>
            <a:off x="0" y="-186450"/>
            <a:ext cx="1295400" cy="1649017"/>
            <a:chOff x="-1083009" y="-1005135"/>
            <a:chExt cx="3232530" cy="4114943"/>
          </a:xfrm>
          <a:solidFill>
            <a:schemeClr val="accent1">
              <a:alpha val="50000"/>
            </a:schemeClr>
          </a:solidFill>
        </p:grpSpPr>
        <p:sp>
          <p:nvSpPr>
            <p:cNvPr id="64" name="íSlíďê">
              <a:extLst>
                <a:ext uri="{FF2B5EF4-FFF2-40B4-BE49-F238E27FC236}">
                  <a16:creationId xmlns:a16="http://schemas.microsoft.com/office/drawing/2014/main" id="{3FB0F7FC-17F6-4DF2-B710-6C7D89BEC323}"/>
                </a:ext>
              </a:extLst>
            </p:cNvPr>
            <p:cNvSpPr/>
            <p:nvPr/>
          </p:nvSpPr>
          <p:spPr>
            <a:xfrm>
              <a:off x="-1083009" y="-618098"/>
              <a:ext cx="576058" cy="576058"/>
            </a:xfrm>
            <a:custGeom>
              <a:avLst/>
              <a:gdLst>
                <a:gd name="connsiteX0" fmla="*/ 0 w 238029"/>
                <a:gd name="connsiteY0" fmla="*/ 238030 h 238029"/>
                <a:gd name="connsiteX1" fmla="*/ 238030 w 238029"/>
                <a:gd name="connsiteY1" fmla="*/ 0 h 238029"/>
                <a:gd name="connsiteX2" fmla="*/ 0 w 238029"/>
                <a:gd name="connsiteY2" fmla="*/ 0 h 238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029" h="238029">
                  <a:moveTo>
                    <a:pt x="0" y="238030"/>
                  </a:moveTo>
                  <a:lnTo>
                    <a:pt x="23803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65" name="íṥ1iḍé">
              <a:extLst>
                <a:ext uri="{FF2B5EF4-FFF2-40B4-BE49-F238E27FC236}">
                  <a16:creationId xmlns:a16="http://schemas.microsoft.com/office/drawing/2014/main" id="{E91F8FE7-65C8-44ED-B4D2-513634A19027}"/>
                </a:ext>
              </a:extLst>
            </p:cNvPr>
            <p:cNvSpPr/>
            <p:nvPr/>
          </p:nvSpPr>
          <p:spPr>
            <a:xfrm>
              <a:off x="-1083009" y="-583982"/>
              <a:ext cx="381502" cy="1052076"/>
            </a:xfrm>
            <a:custGeom>
              <a:avLst/>
              <a:gdLst>
                <a:gd name="connsiteX0" fmla="*/ 0 w 157638"/>
                <a:gd name="connsiteY0" fmla="*/ 434721 h 434721"/>
                <a:gd name="connsiteX1" fmla="*/ 157639 w 157638"/>
                <a:gd name="connsiteY1" fmla="*/ 277178 h 434721"/>
                <a:gd name="connsiteX2" fmla="*/ 157544 w 157638"/>
                <a:gd name="connsiteY2" fmla="*/ 0 h 434721"/>
                <a:gd name="connsiteX3" fmla="*/ 0 w 157638"/>
                <a:gd name="connsiteY3" fmla="*/ 157544 h 434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638" h="434721">
                  <a:moveTo>
                    <a:pt x="0" y="434721"/>
                  </a:moveTo>
                  <a:lnTo>
                    <a:pt x="157639" y="277178"/>
                  </a:lnTo>
                  <a:lnTo>
                    <a:pt x="157544" y="0"/>
                  </a:lnTo>
                  <a:lnTo>
                    <a:pt x="0" y="1575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66" name="ïš1iḓè">
              <a:extLst>
                <a:ext uri="{FF2B5EF4-FFF2-40B4-BE49-F238E27FC236}">
                  <a16:creationId xmlns:a16="http://schemas.microsoft.com/office/drawing/2014/main" id="{3899AEE2-0D6E-4598-847D-E86D4BE731C6}"/>
                </a:ext>
              </a:extLst>
            </p:cNvPr>
            <p:cNvSpPr/>
            <p:nvPr/>
          </p:nvSpPr>
          <p:spPr>
            <a:xfrm>
              <a:off x="-1007170" y="-258493"/>
              <a:ext cx="251954" cy="251954"/>
            </a:xfrm>
            <a:custGeom>
              <a:avLst/>
              <a:gdLst>
                <a:gd name="connsiteX0" fmla="*/ 38291 w 104108"/>
                <a:gd name="connsiteY0" fmla="*/ 104108 h 104108"/>
                <a:gd name="connsiteX1" fmla="*/ 104108 w 104108"/>
                <a:gd name="connsiteY1" fmla="*/ 38291 h 104108"/>
                <a:gd name="connsiteX2" fmla="*/ 104108 w 104108"/>
                <a:gd name="connsiteY2" fmla="*/ 0 h 104108"/>
                <a:gd name="connsiteX3" fmla="*/ 0 w 104108"/>
                <a:gd name="connsiteY3" fmla="*/ 104108 h 104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108" h="104108">
                  <a:moveTo>
                    <a:pt x="38291" y="104108"/>
                  </a:moveTo>
                  <a:lnTo>
                    <a:pt x="104108" y="38291"/>
                  </a:lnTo>
                  <a:lnTo>
                    <a:pt x="104108" y="0"/>
                  </a:lnTo>
                  <a:lnTo>
                    <a:pt x="0" y="10410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67" name="ïṩḻîḍé">
              <a:extLst>
                <a:ext uri="{FF2B5EF4-FFF2-40B4-BE49-F238E27FC236}">
                  <a16:creationId xmlns:a16="http://schemas.microsoft.com/office/drawing/2014/main" id="{C3B63FCF-D497-4859-85E0-39714BE584C1}"/>
                </a:ext>
              </a:extLst>
            </p:cNvPr>
            <p:cNvSpPr/>
            <p:nvPr/>
          </p:nvSpPr>
          <p:spPr>
            <a:xfrm>
              <a:off x="-1083009" y="959555"/>
              <a:ext cx="645905" cy="2150253"/>
            </a:xfrm>
            <a:custGeom>
              <a:avLst/>
              <a:gdLst>
                <a:gd name="connsiteX0" fmla="*/ 0 w 266890"/>
                <a:gd name="connsiteY0" fmla="*/ 888492 h 888491"/>
                <a:gd name="connsiteX1" fmla="*/ 266891 w 266890"/>
                <a:gd name="connsiteY1" fmla="*/ 621602 h 888491"/>
                <a:gd name="connsiteX2" fmla="*/ 266891 w 266890"/>
                <a:gd name="connsiteY2" fmla="*/ 0 h 888491"/>
                <a:gd name="connsiteX3" fmla="*/ 0 w 266890"/>
                <a:gd name="connsiteY3" fmla="*/ 266890 h 888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890" h="888491">
                  <a:moveTo>
                    <a:pt x="0" y="888492"/>
                  </a:moveTo>
                  <a:lnTo>
                    <a:pt x="266891" y="621602"/>
                  </a:lnTo>
                  <a:lnTo>
                    <a:pt x="266891" y="0"/>
                  </a:lnTo>
                  <a:lnTo>
                    <a:pt x="0" y="26689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68" name="iśľïḋè">
              <a:extLst>
                <a:ext uri="{FF2B5EF4-FFF2-40B4-BE49-F238E27FC236}">
                  <a16:creationId xmlns:a16="http://schemas.microsoft.com/office/drawing/2014/main" id="{E8D1C113-8D30-4338-9289-BD7013A6B1BD}"/>
                </a:ext>
              </a:extLst>
            </p:cNvPr>
            <p:cNvSpPr/>
            <p:nvPr/>
          </p:nvSpPr>
          <p:spPr>
            <a:xfrm>
              <a:off x="-812844" y="-878120"/>
              <a:ext cx="222677" cy="222677"/>
            </a:xfrm>
            <a:custGeom>
              <a:avLst/>
              <a:gdLst>
                <a:gd name="connsiteX0" fmla="*/ 33814 w 92011"/>
                <a:gd name="connsiteY0" fmla="*/ 92012 h 92011"/>
                <a:gd name="connsiteX1" fmla="*/ 92011 w 92011"/>
                <a:gd name="connsiteY1" fmla="*/ 33909 h 92011"/>
                <a:gd name="connsiteX2" fmla="*/ 92011 w 92011"/>
                <a:gd name="connsiteY2" fmla="*/ 0 h 92011"/>
                <a:gd name="connsiteX3" fmla="*/ 0 w 92011"/>
                <a:gd name="connsiteY3" fmla="*/ 92012 h 92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011" h="92011">
                  <a:moveTo>
                    <a:pt x="33814" y="92012"/>
                  </a:moveTo>
                  <a:lnTo>
                    <a:pt x="92011" y="33909"/>
                  </a:lnTo>
                  <a:lnTo>
                    <a:pt x="92011" y="0"/>
                  </a:lnTo>
                  <a:lnTo>
                    <a:pt x="0" y="9201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69" name="ïsľiḍe">
              <a:extLst>
                <a:ext uri="{FF2B5EF4-FFF2-40B4-BE49-F238E27FC236}">
                  <a16:creationId xmlns:a16="http://schemas.microsoft.com/office/drawing/2014/main" id="{609B540B-3D16-49D2-9AF2-66B53A313EC4}"/>
                </a:ext>
              </a:extLst>
            </p:cNvPr>
            <p:cNvSpPr/>
            <p:nvPr/>
          </p:nvSpPr>
          <p:spPr>
            <a:xfrm>
              <a:off x="-1083009" y="-725750"/>
              <a:ext cx="1625138" cy="2994864"/>
            </a:xfrm>
            <a:custGeom>
              <a:avLst/>
              <a:gdLst>
                <a:gd name="connsiteX0" fmla="*/ 0 w 671512"/>
                <a:gd name="connsiteY0" fmla="*/ 1237488 h 1237487"/>
                <a:gd name="connsiteX1" fmla="*/ 671513 w 671512"/>
                <a:gd name="connsiteY1" fmla="*/ 565976 h 1237487"/>
                <a:gd name="connsiteX2" fmla="*/ 671513 w 671512"/>
                <a:gd name="connsiteY2" fmla="*/ 0 h 1237487"/>
                <a:gd name="connsiteX3" fmla="*/ 0 w 671512"/>
                <a:gd name="connsiteY3" fmla="*/ 671608 h 1237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1512" h="1237487">
                  <a:moveTo>
                    <a:pt x="0" y="1237488"/>
                  </a:moveTo>
                  <a:lnTo>
                    <a:pt x="671513" y="565976"/>
                  </a:lnTo>
                  <a:lnTo>
                    <a:pt x="671513" y="0"/>
                  </a:lnTo>
                  <a:lnTo>
                    <a:pt x="0" y="67160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0" name="îṣ1iďê">
              <a:extLst>
                <a:ext uri="{FF2B5EF4-FFF2-40B4-BE49-F238E27FC236}">
                  <a16:creationId xmlns:a16="http://schemas.microsoft.com/office/drawing/2014/main" id="{EC43DFFE-8F4C-46AE-AB32-56E99D3B6523}"/>
                </a:ext>
              </a:extLst>
            </p:cNvPr>
            <p:cNvSpPr/>
            <p:nvPr/>
          </p:nvSpPr>
          <p:spPr>
            <a:xfrm>
              <a:off x="-1083009" y="288292"/>
              <a:ext cx="1508728" cy="1508728"/>
            </a:xfrm>
            <a:custGeom>
              <a:avLst/>
              <a:gdLst>
                <a:gd name="connsiteX0" fmla="*/ 0 w 623411"/>
                <a:gd name="connsiteY0" fmla="*/ 623411 h 623411"/>
                <a:gd name="connsiteX1" fmla="*/ 623411 w 623411"/>
                <a:gd name="connsiteY1" fmla="*/ 0 h 623411"/>
                <a:gd name="connsiteX2" fmla="*/ 211550 w 623411"/>
                <a:gd name="connsiteY2" fmla="*/ 0 h 623411"/>
                <a:gd name="connsiteX3" fmla="*/ 0 w 623411"/>
                <a:gd name="connsiteY3" fmla="*/ 211550 h 623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3411" h="623411">
                  <a:moveTo>
                    <a:pt x="0" y="623411"/>
                  </a:moveTo>
                  <a:lnTo>
                    <a:pt x="623411" y="0"/>
                  </a:lnTo>
                  <a:lnTo>
                    <a:pt x="211550" y="0"/>
                  </a:lnTo>
                  <a:lnTo>
                    <a:pt x="0" y="2115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1" name="ïš1îḍe">
              <a:extLst>
                <a:ext uri="{FF2B5EF4-FFF2-40B4-BE49-F238E27FC236}">
                  <a16:creationId xmlns:a16="http://schemas.microsoft.com/office/drawing/2014/main" id="{6DE9787E-AAFB-4BCA-B60D-DCEF2117D542}"/>
                </a:ext>
              </a:extLst>
            </p:cNvPr>
            <p:cNvSpPr/>
            <p:nvPr/>
          </p:nvSpPr>
          <p:spPr>
            <a:xfrm>
              <a:off x="-1083009" y="-917999"/>
              <a:ext cx="2160627" cy="2160395"/>
            </a:xfrm>
            <a:custGeom>
              <a:avLst/>
              <a:gdLst>
                <a:gd name="connsiteX0" fmla="*/ 272320 w 892778"/>
                <a:gd name="connsiteY0" fmla="*/ 0 h 892682"/>
                <a:gd name="connsiteX1" fmla="*/ 0 w 892778"/>
                <a:gd name="connsiteY1" fmla="*/ 272320 h 892682"/>
                <a:gd name="connsiteX2" fmla="*/ 0 w 892778"/>
                <a:gd name="connsiteY2" fmla="*/ 892683 h 892682"/>
                <a:gd name="connsiteX3" fmla="*/ 892778 w 892778"/>
                <a:gd name="connsiteY3" fmla="*/ 0 h 892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2778" h="892682">
                  <a:moveTo>
                    <a:pt x="272320" y="0"/>
                  </a:moveTo>
                  <a:lnTo>
                    <a:pt x="0" y="272320"/>
                  </a:lnTo>
                  <a:lnTo>
                    <a:pt x="0" y="892683"/>
                  </a:lnTo>
                  <a:lnTo>
                    <a:pt x="892778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2" name="ï$ļîḓé">
              <a:extLst>
                <a:ext uri="{FF2B5EF4-FFF2-40B4-BE49-F238E27FC236}">
                  <a16:creationId xmlns:a16="http://schemas.microsoft.com/office/drawing/2014/main" id="{BA44B9C1-2C13-4D9E-9181-3468944DA90B}"/>
                </a:ext>
              </a:extLst>
            </p:cNvPr>
            <p:cNvSpPr/>
            <p:nvPr/>
          </p:nvSpPr>
          <p:spPr>
            <a:xfrm>
              <a:off x="870616" y="-617868"/>
              <a:ext cx="597728" cy="597728"/>
            </a:xfrm>
            <a:custGeom>
              <a:avLst/>
              <a:gdLst>
                <a:gd name="connsiteX0" fmla="*/ 156115 w 246983"/>
                <a:gd name="connsiteY0" fmla="*/ 0 h 246983"/>
                <a:gd name="connsiteX1" fmla="*/ 0 w 246983"/>
                <a:gd name="connsiteY1" fmla="*/ 156210 h 246983"/>
                <a:gd name="connsiteX2" fmla="*/ 0 w 246983"/>
                <a:gd name="connsiteY2" fmla="*/ 246983 h 246983"/>
                <a:gd name="connsiteX3" fmla="*/ 246983 w 246983"/>
                <a:gd name="connsiteY3" fmla="*/ 0 h 246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983" h="246983">
                  <a:moveTo>
                    <a:pt x="156115" y="0"/>
                  </a:moveTo>
                  <a:lnTo>
                    <a:pt x="0" y="156210"/>
                  </a:lnTo>
                  <a:lnTo>
                    <a:pt x="0" y="246983"/>
                  </a:lnTo>
                  <a:lnTo>
                    <a:pt x="2469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3" name="íŝļïḋé">
              <a:extLst>
                <a:ext uri="{FF2B5EF4-FFF2-40B4-BE49-F238E27FC236}">
                  <a16:creationId xmlns:a16="http://schemas.microsoft.com/office/drawing/2014/main" id="{4BE09D20-964F-4966-874E-7311D0AC4A11}"/>
                </a:ext>
              </a:extLst>
            </p:cNvPr>
            <p:cNvSpPr/>
            <p:nvPr/>
          </p:nvSpPr>
          <p:spPr>
            <a:xfrm>
              <a:off x="332820" y="-891491"/>
              <a:ext cx="156519" cy="156289"/>
            </a:xfrm>
            <a:custGeom>
              <a:avLst/>
              <a:gdLst>
                <a:gd name="connsiteX0" fmla="*/ 40958 w 64674"/>
                <a:gd name="connsiteY0" fmla="*/ 0 h 64579"/>
                <a:gd name="connsiteX1" fmla="*/ 0 w 64674"/>
                <a:gd name="connsiteY1" fmla="*/ 40862 h 64579"/>
                <a:gd name="connsiteX2" fmla="*/ 0 w 64674"/>
                <a:gd name="connsiteY2" fmla="*/ 64580 h 64579"/>
                <a:gd name="connsiteX3" fmla="*/ 64675 w 64674"/>
                <a:gd name="connsiteY3" fmla="*/ 0 h 64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674" h="64579">
                  <a:moveTo>
                    <a:pt x="40958" y="0"/>
                  </a:moveTo>
                  <a:lnTo>
                    <a:pt x="0" y="40862"/>
                  </a:lnTo>
                  <a:lnTo>
                    <a:pt x="0" y="64580"/>
                  </a:lnTo>
                  <a:lnTo>
                    <a:pt x="64675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4" name="îṩlïdè">
              <a:extLst>
                <a:ext uri="{FF2B5EF4-FFF2-40B4-BE49-F238E27FC236}">
                  <a16:creationId xmlns:a16="http://schemas.microsoft.com/office/drawing/2014/main" id="{FAE866DE-FAFD-4CD2-86A8-9F5BF5C2C13B}"/>
                </a:ext>
              </a:extLst>
            </p:cNvPr>
            <p:cNvSpPr/>
            <p:nvPr/>
          </p:nvSpPr>
          <p:spPr>
            <a:xfrm>
              <a:off x="-1083009" y="-917999"/>
              <a:ext cx="577672" cy="2371551"/>
            </a:xfrm>
            <a:custGeom>
              <a:avLst/>
              <a:gdLst>
                <a:gd name="connsiteX0" fmla="*/ 95441 w 238696"/>
                <a:gd name="connsiteY0" fmla="*/ 0 h 979932"/>
                <a:gd name="connsiteX1" fmla="*/ 0 w 238696"/>
                <a:gd name="connsiteY1" fmla="*/ 95345 h 979932"/>
                <a:gd name="connsiteX2" fmla="*/ 0 w 238696"/>
                <a:gd name="connsiteY2" fmla="*/ 979932 h 979932"/>
                <a:gd name="connsiteX3" fmla="*/ 238697 w 238696"/>
                <a:gd name="connsiteY3" fmla="*/ 741236 h 979932"/>
                <a:gd name="connsiteX4" fmla="*/ 238697 w 238696"/>
                <a:gd name="connsiteY4" fmla="*/ 0 h 979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696" h="979932">
                  <a:moveTo>
                    <a:pt x="95441" y="0"/>
                  </a:moveTo>
                  <a:lnTo>
                    <a:pt x="0" y="95345"/>
                  </a:lnTo>
                  <a:lnTo>
                    <a:pt x="0" y="979932"/>
                  </a:lnTo>
                  <a:lnTo>
                    <a:pt x="238697" y="741236"/>
                  </a:lnTo>
                  <a:lnTo>
                    <a:pt x="238697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5" name="íšľïḍe">
              <a:extLst>
                <a:ext uri="{FF2B5EF4-FFF2-40B4-BE49-F238E27FC236}">
                  <a16:creationId xmlns:a16="http://schemas.microsoft.com/office/drawing/2014/main" id="{A1539CB3-71D8-4590-9E40-04AA77E1101B}"/>
                </a:ext>
              </a:extLst>
            </p:cNvPr>
            <p:cNvSpPr/>
            <p:nvPr/>
          </p:nvSpPr>
          <p:spPr>
            <a:xfrm>
              <a:off x="-1059727" y="-917999"/>
              <a:ext cx="372974" cy="82294"/>
            </a:xfrm>
            <a:custGeom>
              <a:avLst/>
              <a:gdLst>
                <a:gd name="connsiteX0" fmla="*/ 34004 w 154114"/>
                <a:gd name="connsiteY0" fmla="*/ 0 h 34004"/>
                <a:gd name="connsiteX1" fmla="*/ 0 w 154114"/>
                <a:gd name="connsiteY1" fmla="*/ 34004 h 34004"/>
                <a:gd name="connsiteX2" fmla="*/ 120110 w 154114"/>
                <a:gd name="connsiteY2" fmla="*/ 34004 h 34004"/>
                <a:gd name="connsiteX3" fmla="*/ 154115 w 154114"/>
                <a:gd name="connsiteY3" fmla="*/ 0 h 34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14" h="34004">
                  <a:moveTo>
                    <a:pt x="34004" y="0"/>
                  </a:moveTo>
                  <a:lnTo>
                    <a:pt x="0" y="34004"/>
                  </a:lnTo>
                  <a:lnTo>
                    <a:pt x="120110" y="34004"/>
                  </a:lnTo>
                  <a:lnTo>
                    <a:pt x="154115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6" name="íšļiḓé">
              <a:extLst>
                <a:ext uri="{FF2B5EF4-FFF2-40B4-BE49-F238E27FC236}">
                  <a16:creationId xmlns:a16="http://schemas.microsoft.com/office/drawing/2014/main" id="{DAEA64AF-2B1A-470E-B33C-4C1B5732C36F}"/>
                </a:ext>
              </a:extLst>
            </p:cNvPr>
            <p:cNvSpPr/>
            <p:nvPr/>
          </p:nvSpPr>
          <p:spPr>
            <a:xfrm>
              <a:off x="-794403" y="-917999"/>
              <a:ext cx="1330537" cy="425532"/>
            </a:xfrm>
            <a:custGeom>
              <a:avLst/>
              <a:gdLst>
                <a:gd name="connsiteX0" fmla="*/ 175927 w 549782"/>
                <a:gd name="connsiteY0" fmla="*/ 0 h 175831"/>
                <a:gd name="connsiteX1" fmla="*/ 0 w 549782"/>
                <a:gd name="connsiteY1" fmla="*/ 175832 h 175831"/>
                <a:gd name="connsiteX2" fmla="*/ 373856 w 549782"/>
                <a:gd name="connsiteY2" fmla="*/ 175832 h 175831"/>
                <a:gd name="connsiteX3" fmla="*/ 549783 w 549782"/>
                <a:gd name="connsiteY3" fmla="*/ 0 h 175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9782" h="175831">
                  <a:moveTo>
                    <a:pt x="175927" y="0"/>
                  </a:moveTo>
                  <a:lnTo>
                    <a:pt x="0" y="175832"/>
                  </a:lnTo>
                  <a:lnTo>
                    <a:pt x="373856" y="175832"/>
                  </a:lnTo>
                  <a:lnTo>
                    <a:pt x="5497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7" name="íṥḻíde">
              <a:extLst>
                <a:ext uri="{FF2B5EF4-FFF2-40B4-BE49-F238E27FC236}">
                  <a16:creationId xmlns:a16="http://schemas.microsoft.com/office/drawing/2014/main" id="{3ECEE138-96DD-4FE6-B2E0-3862C82C3324}"/>
                </a:ext>
              </a:extLst>
            </p:cNvPr>
            <p:cNvSpPr/>
            <p:nvPr/>
          </p:nvSpPr>
          <p:spPr>
            <a:xfrm>
              <a:off x="1265490" y="-917999"/>
              <a:ext cx="675181" cy="675181"/>
            </a:xfrm>
            <a:custGeom>
              <a:avLst/>
              <a:gdLst>
                <a:gd name="connsiteX0" fmla="*/ 0 w 278987"/>
                <a:gd name="connsiteY0" fmla="*/ 0 h 278987"/>
                <a:gd name="connsiteX1" fmla="*/ 0 w 278987"/>
                <a:gd name="connsiteY1" fmla="*/ 278987 h 278987"/>
                <a:gd name="connsiteX2" fmla="*/ 278987 w 278987"/>
                <a:gd name="connsiteY2" fmla="*/ 0 h 278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8987" h="278987">
                  <a:moveTo>
                    <a:pt x="0" y="0"/>
                  </a:moveTo>
                  <a:lnTo>
                    <a:pt x="0" y="278987"/>
                  </a:lnTo>
                  <a:lnTo>
                    <a:pt x="278987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8" name="î$ľïḑé">
              <a:extLst>
                <a:ext uri="{FF2B5EF4-FFF2-40B4-BE49-F238E27FC236}">
                  <a16:creationId xmlns:a16="http://schemas.microsoft.com/office/drawing/2014/main" id="{2A7294C8-768D-4DEE-B823-3AE015946EE0}"/>
                </a:ext>
              </a:extLst>
            </p:cNvPr>
            <p:cNvSpPr/>
            <p:nvPr/>
          </p:nvSpPr>
          <p:spPr>
            <a:xfrm>
              <a:off x="-1083009" y="-614180"/>
              <a:ext cx="777068" cy="776838"/>
            </a:xfrm>
            <a:custGeom>
              <a:avLst/>
              <a:gdLst>
                <a:gd name="connsiteX0" fmla="*/ 0 w 321087"/>
                <a:gd name="connsiteY0" fmla="*/ 320993 h 320992"/>
                <a:gd name="connsiteX1" fmla="*/ 321088 w 321087"/>
                <a:gd name="connsiteY1" fmla="*/ 0 h 320992"/>
                <a:gd name="connsiteX2" fmla="*/ 200692 w 321087"/>
                <a:gd name="connsiteY2" fmla="*/ 0 h 320992"/>
                <a:gd name="connsiteX3" fmla="*/ 0 w 321087"/>
                <a:gd name="connsiteY3" fmla="*/ 200692 h 320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1087" h="320992">
                  <a:moveTo>
                    <a:pt x="0" y="320993"/>
                  </a:moveTo>
                  <a:lnTo>
                    <a:pt x="321088" y="0"/>
                  </a:lnTo>
                  <a:lnTo>
                    <a:pt x="200692" y="0"/>
                  </a:lnTo>
                  <a:lnTo>
                    <a:pt x="0" y="20069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9" name="îṧľíḍè">
              <a:extLst>
                <a:ext uri="{FF2B5EF4-FFF2-40B4-BE49-F238E27FC236}">
                  <a16:creationId xmlns:a16="http://schemas.microsoft.com/office/drawing/2014/main" id="{60A8E9B9-E9F9-444E-94C2-15F71A093A69}"/>
                </a:ext>
              </a:extLst>
            </p:cNvPr>
            <p:cNvSpPr/>
            <p:nvPr/>
          </p:nvSpPr>
          <p:spPr>
            <a:xfrm>
              <a:off x="-875774" y="-917999"/>
              <a:ext cx="1385863" cy="1385631"/>
            </a:xfrm>
            <a:custGeom>
              <a:avLst/>
              <a:gdLst>
                <a:gd name="connsiteX0" fmla="*/ 312420 w 572643"/>
                <a:gd name="connsiteY0" fmla="*/ 0 h 572547"/>
                <a:gd name="connsiteX1" fmla="*/ 0 w 572643"/>
                <a:gd name="connsiteY1" fmla="*/ 312325 h 572547"/>
                <a:gd name="connsiteX2" fmla="*/ 0 w 572643"/>
                <a:gd name="connsiteY2" fmla="*/ 572548 h 572547"/>
                <a:gd name="connsiteX3" fmla="*/ 572643 w 572643"/>
                <a:gd name="connsiteY3" fmla="*/ 0 h 572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2643" h="572547">
                  <a:moveTo>
                    <a:pt x="312420" y="0"/>
                  </a:moveTo>
                  <a:lnTo>
                    <a:pt x="0" y="312325"/>
                  </a:lnTo>
                  <a:lnTo>
                    <a:pt x="0" y="572548"/>
                  </a:lnTo>
                  <a:lnTo>
                    <a:pt x="57264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80" name="îsḷïḋé">
              <a:extLst>
                <a:ext uri="{FF2B5EF4-FFF2-40B4-BE49-F238E27FC236}">
                  <a16:creationId xmlns:a16="http://schemas.microsoft.com/office/drawing/2014/main" id="{7662E2A0-8CE9-491A-AE49-80EC07773684}"/>
                </a:ext>
              </a:extLst>
            </p:cNvPr>
            <p:cNvSpPr/>
            <p:nvPr/>
          </p:nvSpPr>
          <p:spPr>
            <a:xfrm>
              <a:off x="1582221" y="-1005135"/>
              <a:ext cx="567300" cy="567300"/>
            </a:xfrm>
            <a:custGeom>
              <a:avLst/>
              <a:gdLst>
                <a:gd name="connsiteX0" fmla="*/ 94583 w 234410"/>
                <a:gd name="connsiteY0" fmla="*/ 0 h 234410"/>
                <a:gd name="connsiteX1" fmla="*/ 0 w 234410"/>
                <a:gd name="connsiteY1" fmla="*/ 94583 h 234410"/>
                <a:gd name="connsiteX2" fmla="*/ 0 w 234410"/>
                <a:gd name="connsiteY2" fmla="*/ 234410 h 234410"/>
                <a:gd name="connsiteX3" fmla="*/ 234410 w 234410"/>
                <a:gd name="connsiteY3" fmla="*/ 0 h 234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4410" h="234410">
                  <a:moveTo>
                    <a:pt x="94583" y="0"/>
                  </a:moveTo>
                  <a:lnTo>
                    <a:pt x="0" y="94583"/>
                  </a:lnTo>
                  <a:lnTo>
                    <a:pt x="0" y="234410"/>
                  </a:lnTo>
                  <a:lnTo>
                    <a:pt x="23441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81" name="灯片编号占位符 80">
            <a:extLst>
              <a:ext uri="{FF2B5EF4-FFF2-40B4-BE49-F238E27FC236}">
                <a16:creationId xmlns:a16="http://schemas.microsoft.com/office/drawing/2014/main" id="{CCDA6AE5-A4AB-4BC8-85ED-50D43EEF3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57452" y="6438900"/>
            <a:ext cx="2661448" cy="2159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F65B630-C7FF-41C0-9923-C5E5E29EED8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652EDE83-63CC-4B33-B715-3953EADE2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514619F-25D0-4307-81CD-C24C74EF1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5987-9647-4253-899C-3B9819D6D8A0}" type="datetime1">
              <a:rPr lang="zh-CN" altLang="en-US" smtClean="0"/>
              <a:t>2022/3/25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802B25F-898B-4C1A-94A9-699B8B55D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7642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C9D6027-F7C7-4EF3-85DD-09E27ACEE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CBEB-8597-4EA4-9D29-E1D7025CFAA0}" type="datetime1">
              <a:rPr lang="zh-CN" altLang="en-US" smtClean="0"/>
              <a:t>2022/3/25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6262BA1-A5A7-45F4-B365-E880E1C32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80CF1E8-0939-4B4D-A4D3-E47E208FC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1624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íṡļíḑé">
            <a:extLst>
              <a:ext uri="{FF2B5EF4-FFF2-40B4-BE49-F238E27FC236}">
                <a16:creationId xmlns:a16="http://schemas.microsoft.com/office/drawing/2014/main" id="{93A45EEF-FA14-4954-99F6-877B3E2C0C9C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-17020"/>
            <a:ext cx="12192000" cy="6885026"/>
          </a:xfrm>
          <a:prstGeom prst="rect">
            <a:avLst/>
          </a:prstGeom>
          <a:blipFill dpi="0" rotWithShape="1">
            <a:blip r:embed="rId2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alphaModFix amt="12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dk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411D47FC-89B0-49C0-88D9-2DB855458FB5}"/>
              </a:ext>
            </a:extLst>
          </p:cNvPr>
          <p:cNvGrpSpPr/>
          <p:nvPr userDrawn="1"/>
        </p:nvGrpSpPr>
        <p:grpSpPr>
          <a:xfrm>
            <a:off x="5983508" y="-921677"/>
            <a:ext cx="6299200" cy="8018952"/>
            <a:chOff x="7914541" y="1592491"/>
            <a:chExt cx="4277459" cy="5445253"/>
          </a:xfrm>
          <a:solidFill>
            <a:schemeClr val="accent1">
              <a:alpha val="50000"/>
            </a:schemeClr>
          </a:solidFill>
        </p:grpSpPr>
        <p:sp>
          <p:nvSpPr>
            <p:cNvPr id="10" name="iṩḻîḓé">
              <a:extLst>
                <a:ext uri="{FF2B5EF4-FFF2-40B4-BE49-F238E27FC236}">
                  <a16:creationId xmlns:a16="http://schemas.microsoft.com/office/drawing/2014/main" id="{B649A4BD-A814-4F7A-ABC2-83F189AEB82B}"/>
                </a:ext>
              </a:extLst>
            </p:cNvPr>
            <p:cNvSpPr/>
            <p:nvPr/>
          </p:nvSpPr>
          <p:spPr>
            <a:xfrm>
              <a:off x="11429682" y="5763220"/>
              <a:ext cx="762315" cy="762085"/>
            </a:xfrm>
            <a:custGeom>
              <a:avLst/>
              <a:gdLst>
                <a:gd name="connsiteX0" fmla="*/ 314992 w 314991"/>
                <a:gd name="connsiteY0" fmla="*/ 0 h 314896"/>
                <a:gd name="connsiteX1" fmla="*/ 0 w 314991"/>
                <a:gd name="connsiteY1" fmla="*/ 314896 h 314896"/>
                <a:gd name="connsiteX2" fmla="*/ 314992 w 314991"/>
                <a:gd name="connsiteY2" fmla="*/ 314896 h 314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4991" h="314896">
                  <a:moveTo>
                    <a:pt x="314992" y="0"/>
                  </a:moveTo>
                  <a:lnTo>
                    <a:pt x="0" y="314896"/>
                  </a:lnTo>
                  <a:lnTo>
                    <a:pt x="314992" y="31489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1" name="iSḷídé">
              <a:extLst>
                <a:ext uri="{FF2B5EF4-FFF2-40B4-BE49-F238E27FC236}">
                  <a16:creationId xmlns:a16="http://schemas.microsoft.com/office/drawing/2014/main" id="{CC318E83-AD22-4897-B37E-0984744976C9}"/>
                </a:ext>
              </a:extLst>
            </p:cNvPr>
            <p:cNvSpPr/>
            <p:nvPr/>
          </p:nvSpPr>
          <p:spPr>
            <a:xfrm>
              <a:off x="11687400" y="5088039"/>
              <a:ext cx="504599" cy="1392316"/>
            </a:xfrm>
            <a:custGeom>
              <a:avLst/>
              <a:gdLst>
                <a:gd name="connsiteX0" fmla="*/ 208502 w 208502"/>
                <a:gd name="connsiteY0" fmla="*/ 0 h 575309"/>
                <a:gd name="connsiteX1" fmla="*/ 0 w 208502"/>
                <a:gd name="connsiteY1" fmla="*/ 208502 h 575309"/>
                <a:gd name="connsiteX2" fmla="*/ 0 w 208502"/>
                <a:gd name="connsiteY2" fmla="*/ 575310 h 575309"/>
                <a:gd name="connsiteX3" fmla="*/ 208502 w 208502"/>
                <a:gd name="connsiteY3" fmla="*/ 366808 h 575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8502" h="575309">
                  <a:moveTo>
                    <a:pt x="208502" y="0"/>
                  </a:moveTo>
                  <a:lnTo>
                    <a:pt x="0" y="208502"/>
                  </a:lnTo>
                  <a:lnTo>
                    <a:pt x="0" y="575310"/>
                  </a:lnTo>
                  <a:lnTo>
                    <a:pt x="208502" y="36680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2" name="iṣ1íde">
              <a:extLst>
                <a:ext uri="{FF2B5EF4-FFF2-40B4-BE49-F238E27FC236}">
                  <a16:creationId xmlns:a16="http://schemas.microsoft.com/office/drawing/2014/main" id="{99196DA9-4AA3-4B99-91C6-467783C6B19F}"/>
                </a:ext>
              </a:extLst>
            </p:cNvPr>
            <p:cNvSpPr/>
            <p:nvPr/>
          </p:nvSpPr>
          <p:spPr>
            <a:xfrm>
              <a:off x="11758167" y="5716195"/>
              <a:ext cx="333785" cy="333555"/>
            </a:xfrm>
            <a:custGeom>
              <a:avLst/>
              <a:gdLst>
                <a:gd name="connsiteX0" fmla="*/ 87249 w 137921"/>
                <a:gd name="connsiteY0" fmla="*/ 0 h 137826"/>
                <a:gd name="connsiteX1" fmla="*/ 0 w 137921"/>
                <a:gd name="connsiteY1" fmla="*/ 87154 h 137826"/>
                <a:gd name="connsiteX2" fmla="*/ 0 w 137921"/>
                <a:gd name="connsiteY2" fmla="*/ 137827 h 137826"/>
                <a:gd name="connsiteX3" fmla="*/ 137922 w 137921"/>
                <a:gd name="connsiteY3" fmla="*/ 0 h 13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7921" h="137826">
                  <a:moveTo>
                    <a:pt x="87249" y="0"/>
                  </a:moveTo>
                  <a:lnTo>
                    <a:pt x="0" y="87154"/>
                  </a:lnTo>
                  <a:lnTo>
                    <a:pt x="0" y="137827"/>
                  </a:lnTo>
                  <a:lnTo>
                    <a:pt x="137922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3" name="îşļîďê">
              <a:extLst>
                <a:ext uri="{FF2B5EF4-FFF2-40B4-BE49-F238E27FC236}">
                  <a16:creationId xmlns:a16="http://schemas.microsoft.com/office/drawing/2014/main" id="{7A6A9805-D06B-4053-8D38-C20430C09504}"/>
                </a:ext>
              </a:extLst>
            </p:cNvPr>
            <p:cNvSpPr/>
            <p:nvPr/>
          </p:nvSpPr>
          <p:spPr>
            <a:xfrm>
              <a:off x="11337245" y="1592491"/>
              <a:ext cx="854754" cy="2845260"/>
            </a:xfrm>
            <a:custGeom>
              <a:avLst/>
              <a:gdLst>
                <a:gd name="connsiteX0" fmla="*/ 353187 w 353187"/>
                <a:gd name="connsiteY0" fmla="*/ 0 h 1175670"/>
                <a:gd name="connsiteX1" fmla="*/ 0 w 353187"/>
                <a:gd name="connsiteY1" fmla="*/ 353187 h 1175670"/>
                <a:gd name="connsiteX2" fmla="*/ 0 w 353187"/>
                <a:gd name="connsiteY2" fmla="*/ 1175671 h 1175670"/>
                <a:gd name="connsiteX3" fmla="*/ 353187 w 353187"/>
                <a:gd name="connsiteY3" fmla="*/ 822484 h 1175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3187" h="1175670">
                  <a:moveTo>
                    <a:pt x="353187" y="0"/>
                  </a:moveTo>
                  <a:lnTo>
                    <a:pt x="0" y="353187"/>
                  </a:lnTo>
                  <a:lnTo>
                    <a:pt x="0" y="1175671"/>
                  </a:lnTo>
                  <a:lnTo>
                    <a:pt x="353187" y="82248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4" name="iṣ1ïḍê">
              <a:extLst>
                <a:ext uri="{FF2B5EF4-FFF2-40B4-BE49-F238E27FC236}">
                  <a16:creationId xmlns:a16="http://schemas.microsoft.com/office/drawing/2014/main" id="{3BB0AFB8-AE3E-45C9-AAB1-93985E369211}"/>
                </a:ext>
              </a:extLst>
            </p:cNvPr>
            <p:cNvSpPr/>
            <p:nvPr/>
          </p:nvSpPr>
          <p:spPr>
            <a:xfrm>
              <a:off x="11539867" y="6574868"/>
              <a:ext cx="294598" cy="294599"/>
            </a:xfrm>
            <a:custGeom>
              <a:avLst/>
              <a:gdLst>
                <a:gd name="connsiteX0" fmla="*/ 76962 w 121729"/>
                <a:gd name="connsiteY0" fmla="*/ 0 h 121729"/>
                <a:gd name="connsiteX1" fmla="*/ 0 w 121729"/>
                <a:gd name="connsiteY1" fmla="*/ 76962 h 121729"/>
                <a:gd name="connsiteX2" fmla="*/ 0 w 121729"/>
                <a:gd name="connsiteY2" fmla="*/ 121729 h 121729"/>
                <a:gd name="connsiteX3" fmla="*/ 121729 w 121729"/>
                <a:gd name="connsiteY3" fmla="*/ 0 h 121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729" h="121729">
                  <a:moveTo>
                    <a:pt x="76962" y="0"/>
                  </a:moveTo>
                  <a:lnTo>
                    <a:pt x="0" y="76962"/>
                  </a:lnTo>
                  <a:lnTo>
                    <a:pt x="0" y="121729"/>
                  </a:lnTo>
                  <a:lnTo>
                    <a:pt x="121729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5" name="ïS1iďe">
              <a:extLst>
                <a:ext uri="{FF2B5EF4-FFF2-40B4-BE49-F238E27FC236}">
                  <a16:creationId xmlns:a16="http://schemas.microsoft.com/office/drawing/2014/main" id="{ABF3371C-E75A-4348-B1E3-7A024A857216}"/>
                </a:ext>
              </a:extLst>
            </p:cNvPr>
            <p:cNvSpPr/>
            <p:nvPr/>
          </p:nvSpPr>
          <p:spPr>
            <a:xfrm>
              <a:off x="9971205" y="4441442"/>
              <a:ext cx="270855" cy="270855"/>
            </a:xfrm>
            <a:custGeom>
              <a:avLst/>
              <a:gdLst>
                <a:gd name="connsiteX0" fmla="*/ 70771 w 111918"/>
                <a:gd name="connsiteY0" fmla="*/ 0 h 111918"/>
                <a:gd name="connsiteX1" fmla="*/ 0 w 111918"/>
                <a:gd name="connsiteY1" fmla="*/ 70771 h 111918"/>
                <a:gd name="connsiteX2" fmla="*/ 0 w 111918"/>
                <a:gd name="connsiteY2" fmla="*/ 111919 h 111918"/>
                <a:gd name="connsiteX3" fmla="*/ 111919 w 111918"/>
                <a:gd name="connsiteY3" fmla="*/ 0 h 111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918" h="111918">
                  <a:moveTo>
                    <a:pt x="70771" y="0"/>
                  </a:moveTo>
                  <a:lnTo>
                    <a:pt x="0" y="70771"/>
                  </a:lnTo>
                  <a:lnTo>
                    <a:pt x="0" y="111919"/>
                  </a:lnTo>
                  <a:lnTo>
                    <a:pt x="111919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6" name="ïśliḓé">
              <a:extLst>
                <a:ext uri="{FF2B5EF4-FFF2-40B4-BE49-F238E27FC236}">
                  <a16:creationId xmlns:a16="http://schemas.microsoft.com/office/drawing/2014/main" id="{427EE38B-0388-4DA4-984C-E1F1B9A01BF7}"/>
                </a:ext>
              </a:extLst>
            </p:cNvPr>
            <p:cNvSpPr/>
            <p:nvPr/>
          </p:nvSpPr>
          <p:spPr>
            <a:xfrm>
              <a:off x="10041514" y="2704961"/>
              <a:ext cx="2150485" cy="3962803"/>
            </a:xfrm>
            <a:custGeom>
              <a:avLst/>
              <a:gdLst>
                <a:gd name="connsiteX0" fmla="*/ 888587 w 888587"/>
                <a:gd name="connsiteY0" fmla="*/ 0 h 1637442"/>
                <a:gd name="connsiteX1" fmla="*/ 0 w 888587"/>
                <a:gd name="connsiteY1" fmla="*/ 888587 h 1637442"/>
                <a:gd name="connsiteX2" fmla="*/ 0 w 888587"/>
                <a:gd name="connsiteY2" fmla="*/ 1637443 h 1637442"/>
                <a:gd name="connsiteX3" fmla="*/ 888587 w 888587"/>
                <a:gd name="connsiteY3" fmla="*/ 748855 h 1637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8587" h="1637442">
                  <a:moveTo>
                    <a:pt x="888587" y="0"/>
                  </a:moveTo>
                  <a:lnTo>
                    <a:pt x="0" y="888587"/>
                  </a:lnTo>
                  <a:lnTo>
                    <a:pt x="0" y="1637443"/>
                  </a:lnTo>
                  <a:lnTo>
                    <a:pt x="888587" y="74885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7" name="îṩḷíḑé">
              <a:extLst>
                <a:ext uri="{FF2B5EF4-FFF2-40B4-BE49-F238E27FC236}">
                  <a16:creationId xmlns:a16="http://schemas.microsoft.com/office/drawing/2014/main" id="{1A1AB375-6EB9-4761-91C6-56E7ECA60351}"/>
                </a:ext>
              </a:extLst>
            </p:cNvPr>
            <p:cNvSpPr/>
            <p:nvPr/>
          </p:nvSpPr>
          <p:spPr>
            <a:xfrm>
              <a:off x="10832646" y="3089695"/>
              <a:ext cx="1359353" cy="1359354"/>
            </a:xfrm>
            <a:custGeom>
              <a:avLst/>
              <a:gdLst>
                <a:gd name="connsiteX0" fmla="*/ 561689 w 561689"/>
                <a:gd name="connsiteY0" fmla="*/ 0 h 561689"/>
                <a:gd name="connsiteX1" fmla="*/ 0 w 561689"/>
                <a:gd name="connsiteY1" fmla="*/ 561689 h 561689"/>
                <a:gd name="connsiteX2" fmla="*/ 458534 w 561689"/>
                <a:gd name="connsiteY2" fmla="*/ 561689 h 561689"/>
                <a:gd name="connsiteX3" fmla="*/ 561689 w 561689"/>
                <a:gd name="connsiteY3" fmla="*/ 458438 h 561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1689" h="561689">
                  <a:moveTo>
                    <a:pt x="561689" y="0"/>
                  </a:moveTo>
                  <a:lnTo>
                    <a:pt x="0" y="561689"/>
                  </a:lnTo>
                  <a:lnTo>
                    <a:pt x="458534" y="561689"/>
                  </a:lnTo>
                  <a:lnTo>
                    <a:pt x="561689" y="45843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8" name="íşlîḓé">
              <a:extLst>
                <a:ext uri="{FF2B5EF4-FFF2-40B4-BE49-F238E27FC236}">
                  <a16:creationId xmlns:a16="http://schemas.microsoft.com/office/drawing/2014/main" id="{A5FD43BD-F66B-4689-9A61-D6F29D1A9AD1}"/>
                </a:ext>
              </a:extLst>
            </p:cNvPr>
            <p:cNvSpPr/>
            <p:nvPr/>
          </p:nvSpPr>
          <p:spPr>
            <a:xfrm>
              <a:off x="10195499" y="3329429"/>
              <a:ext cx="1996500" cy="1996500"/>
            </a:xfrm>
            <a:custGeom>
              <a:avLst/>
              <a:gdLst>
                <a:gd name="connsiteX0" fmla="*/ 824960 w 824960"/>
                <a:gd name="connsiteY0" fmla="*/ 0 h 824960"/>
                <a:gd name="connsiteX1" fmla="*/ 0 w 824960"/>
                <a:gd name="connsiteY1" fmla="*/ 824960 h 824960"/>
                <a:gd name="connsiteX2" fmla="*/ 545021 w 824960"/>
                <a:gd name="connsiteY2" fmla="*/ 824960 h 824960"/>
                <a:gd name="connsiteX3" fmla="*/ 824960 w 824960"/>
                <a:gd name="connsiteY3" fmla="*/ 545021 h 824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4960" h="824960">
                  <a:moveTo>
                    <a:pt x="824960" y="0"/>
                  </a:moveTo>
                  <a:lnTo>
                    <a:pt x="0" y="824960"/>
                  </a:lnTo>
                  <a:lnTo>
                    <a:pt x="545021" y="824960"/>
                  </a:lnTo>
                  <a:lnTo>
                    <a:pt x="824960" y="54502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9" name="iṩľïḑe">
              <a:extLst>
                <a:ext uri="{FF2B5EF4-FFF2-40B4-BE49-F238E27FC236}">
                  <a16:creationId xmlns:a16="http://schemas.microsoft.com/office/drawing/2014/main" id="{08680C26-BE61-4B80-BE34-A8BD51FBA99A}"/>
                </a:ext>
              </a:extLst>
            </p:cNvPr>
            <p:cNvSpPr/>
            <p:nvPr/>
          </p:nvSpPr>
          <p:spPr>
            <a:xfrm>
              <a:off x="9333136" y="4063625"/>
              <a:ext cx="2858861" cy="2858861"/>
            </a:xfrm>
            <a:custGeom>
              <a:avLst/>
              <a:gdLst>
                <a:gd name="connsiteX0" fmla="*/ 820960 w 1181290"/>
                <a:gd name="connsiteY0" fmla="*/ 1181290 h 1181290"/>
                <a:gd name="connsiteX1" fmla="*/ 1181291 w 1181290"/>
                <a:gd name="connsiteY1" fmla="*/ 820864 h 1181290"/>
                <a:gd name="connsiteX2" fmla="*/ 1181291 w 1181290"/>
                <a:gd name="connsiteY2" fmla="*/ 0 h 1181290"/>
                <a:gd name="connsiteX3" fmla="*/ 0 w 1181290"/>
                <a:gd name="connsiteY3" fmla="*/ 1181290 h 1181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1290" h="1181290">
                  <a:moveTo>
                    <a:pt x="820960" y="1181290"/>
                  </a:moveTo>
                  <a:lnTo>
                    <a:pt x="1181291" y="820864"/>
                  </a:lnTo>
                  <a:lnTo>
                    <a:pt x="1181291" y="0"/>
                  </a:lnTo>
                  <a:lnTo>
                    <a:pt x="0" y="118129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0" name="î$ļïḑê">
              <a:extLst>
                <a:ext uri="{FF2B5EF4-FFF2-40B4-BE49-F238E27FC236}">
                  <a16:creationId xmlns:a16="http://schemas.microsoft.com/office/drawing/2014/main" id="{97D48237-DC5D-4711-9D69-67ACC9787E65}"/>
                </a:ext>
              </a:extLst>
            </p:cNvPr>
            <p:cNvSpPr/>
            <p:nvPr/>
          </p:nvSpPr>
          <p:spPr>
            <a:xfrm>
              <a:off x="8816088" y="5734177"/>
              <a:ext cx="790899" cy="790899"/>
            </a:xfrm>
            <a:custGeom>
              <a:avLst/>
              <a:gdLst>
                <a:gd name="connsiteX0" fmla="*/ 120205 w 326802"/>
                <a:gd name="connsiteY0" fmla="*/ 326803 h 326802"/>
                <a:gd name="connsiteX1" fmla="*/ 326803 w 326802"/>
                <a:gd name="connsiteY1" fmla="*/ 120205 h 326802"/>
                <a:gd name="connsiteX2" fmla="*/ 326803 w 326802"/>
                <a:gd name="connsiteY2" fmla="*/ 0 h 326802"/>
                <a:gd name="connsiteX3" fmla="*/ 0 w 326802"/>
                <a:gd name="connsiteY3" fmla="*/ 326803 h 326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6802" h="326802">
                  <a:moveTo>
                    <a:pt x="120205" y="326803"/>
                  </a:moveTo>
                  <a:lnTo>
                    <a:pt x="326803" y="120205"/>
                  </a:lnTo>
                  <a:lnTo>
                    <a:pt x="326803" y="0"/>
                  </a:lnTo>
                  <a:lnTo>
                    <a:pt x="0" y="32680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1" name="îsḷïḍê">
              <a:extLst>
                <a:ext uri="{FF2B5EF4-FFF2-40B4-BE49-F238E27FC236}">
                  <a16:creationId xmlns:a16="http://schemas.microsoft.com/office/drawing/2014/main" id="{7DC83200-1D39-45DA-81EC-540423E0319C}"/>
                </a:ext>
              </a:extLst>
            </p:cNvPr>
            <p:cNvSpPr/>
            <p:nvPr/>
          </p:nvSpPr>
          <p:spPr>
            <a:xfrm>
              <a:off x="10111359" y="6680213"/>
              <a:ext cx="207232" cy="207232"/>
            </a:xfrm>
            <a:custGeom>
              <a:avLst/>
              <a:gdLst>
                <a:gd name="connsiteX0" fmla="*/ 31432 w 85629"/>
                <a:gd name="connsiteY0" fmla="*/ 85630 h 85629"/>
                <a:gd name="connsiteX1" fmla="*/ 85630 w 85629"/>
                <a:gd name="connsiteY1" fmla="*/ 31528 h 85629"/>
                <a:gd name="connsiteX2" fmla="*/ 85630 w 85629"/>
                <a:gd name="connsiteY2" fmla="*/ 0 h 85629"/>
                <a:gd name="connsiteX3" fmla="*/ 0 w 85629"/>
                <a:gd name="connsiteY3" fmla="*/ 85630 h 85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629" h="85629">
                  <a:moveTo>
                    <a:pt x="31432" y="85630"/>
                  </a:moveTo>
                  <a:lnTo>
                    <a:pt x="85630" y="31528"/>
                  </a:lnTo>
                  <a:lnTo>
                    <a:pt x="85630" y="0"/>
                  </a:lnTo>
                  <a:lnTo>
                    <a:pt x="0" y="8563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2" name="ïṥ1ïďé">
              <a:extLst>
                <a:ext uri="{FF2B5EF4-FFF2-40B4-BE49-F238E27FC236}">
                  <a16:creationId xmlns:a16="http://schemas.microsoft.com/office/drawing/2014/main" id="{4064F6DC-DD29-41F8-A6E0-2719F41240E8}"/>
                </a:ext>
              </a:extLst>
            </p:cNvPr>
            <p:cNvSpPr/>
            <p:nvPr/>
          </p:nvSpPr>
          <p:spPr>
            <a:xfrm>
              <a:off x="11427608" y="3784239"/>
              <a:ext cx="764392" cy="3138247"/>
            </a:xfrm>
            <a:custGeom>
              <a:avLst/>
              <a:gdLst>
                <a:gd name="connsiteX0" fmla="*/ 189643 w 315849"/>
                <a:gd name="connsiteY0" fmla="*/ 1296733 h 1296733"/>
                <a:gd name="connsiteX1" fmla="*/ 315849 w 315849"/>
                <a:gd name="connsiteY1" fmla="*/ 1170432 h 1296733"/>
                <a:gd name="connsiteX2" fmla="*/ 315849 w 315849"/>
                <a:gd name="connsiteY2" fmla="*/ 0 h 1296733"/>
                <a:gd name="connsiteX3" fmla="*/ 0 w 315849"/>
                <a:gd name="connsiteY3" fmla="*/ 315849 h 1296733"/>
                <a:gd name="connsiteX4" fmla="*/ 0 w 315849"/>
                <a:gd name="connsiteY4" fmla="*/ 1296733 h 1296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5849" h="1296733">
                  <a:moveTo>
                    <a:pt x="189643" y="1296733"/>
                  </a:moveTo>
                  <a:lnTo>
                    <a:pt x="315849" y="1170432"/>
                  </a:lnTo>
                  <a:lnTo>
                    <a:pt x="315849" y="0"/>
                  </a:lnTo>
                  <a:lnTo>
                    <a:pt x="0" y="315849"/>
                  </a:lnTo>
                  <a:lnTo>
                    <a:pt x="0" y="129673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grpSp>
          <p:nvGrpSpPr>
            <p:cNvPr id="23" name="图形 4">
              <a:extLst>
                <a:ext uri="{FF2B5EF4-FFF2-40B4-BE49-F238E27FC236}">
                  <a16:creationId xmlns:a16="http://schemas.microsoft.com/office/drawing/2014/main" id="{5E415305-059B-4326-9E15-C80CFA06BE46}"/>
                </a:ext>
              </a:extLst>
            </p:cNvPr>
            <p:cNvGrpSpPr/>
            <p:nvPr/>
          </p:nvGrpSpPr>
          <p:grpSpPr>
            <a:xfrm>
              <a:off x="7914541" y="5088731"/>
              <a:ext cx="4277459" cy="1949013"/>
              <a:chOff x="5216937" y="3751707"/>
              <a:chExt cx="1767459" cy="805338"/>
            </a:xfrm>
            <a:grpFill/>
          </p:grpSpPr>
          <p:sp>
            <p:nvSpPr>
              <p:cNvPr id="24" name="iŝ1íḑè">
                <a:extLst>
                  <a:ext uri="{FF2B5EF4-FFF2-40B4-BE49-F238E27FC236}">
                    <a16:creationId xmlns:a16="http://schemas.microsoft.com/office/drawing/2014/main" id="{EF089BEE-0E79-4192-A403-FD0AAA63CFBB}"/>
                  </a:ext>
                </a:extLst>
              </p:cNvPr>
              <p:cNvSpPr/>
              <p:nvPr/>
            </p:nvSpPr>
            <p:spPr>
              <a:xfrm>
                <a:off x="6767797" y="4464367"/>
                <a:ext cx="203930" cy="45053"/>
              </a:xfrm>
              <a:custGeom>
                <a:avLst/>
                <a:gdLst>
                  <a:gd name="connsiteX0" fmla="*/ 158877 w 203930"/>
                  <a:gd name="connsiteY0" fmla="*/ 45053 h 45053"/>
                  <a:gd name="connsiteX1" fmla="*/ 203930 w 203930"/>
                  <a:gd name="connsiteY1" fmla="*/ 0 h 45053"/>
                  <a:gd name="connsiteX2" fmla="*/ 44958 w 203930"/>
                  <a:gd name="connsiteY2" fmla="*/ 0 h 45053"/>
                  <a:gd name="connsiteX3" fmla="*/ 0 w 203930"/>
                  <a:gd name="connsiteY3" fmla="*/ 45053 h 450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3930" h="45053">
                    <a:moveTo>
                      <a:pt x="158877" y="45053"/>
                    </a:moveTo>
                    <a:lnTo>
                      <a:pt x="203930" y="0"/>
                    </a:lnTo>
                    <a:lnTo>
                      <a:pt x="44958" y="0"/>
                    </a:lnTo>
                    <a:lnTo>
                      <a:pt x="0" y="45053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25" name="îṡlíďè">
                <a:extLst>
                  <a:ext uri="{FF2B5EF4-FFF2-40B4-BE49-F238E27FC236}">
                    <a16:creationId xmlns:a16="http://schemas.microsoft.com/office/drawing/2014/main" id="{F1181C18-456B-4074-9D03-AEFB2C72B6D2}"/>
                  </a:ext>
                </a:extLst>
              </p:cNvPr>
              <p:cNvSpPr/>
              <p:nvPr/>
            </p:nvSpPr>
            <p:spPr>
              <a:xfrm>
                <a:off x="6099142" y="4276629"/>
                <a:ext cx="727519" cy="232790"/>
              </a:xfrm>
              <a:custGeom>
                <a:avLst/>
                <a:gdLst>
                  <a:gd name="connsiteX0" fmla="*/ 494729 w 727519"/>
                  <a:gd name="connsiteY0" fmla="*/ 232791 h 232790"/>
                  <a:gd name="connsiteX1" fmla="*/ 727520 w 727519"/>
                  <a:gd name="connsiteY1" fmla="*/ 0 h 232790"/>
                  <a:gd name="connsiteX2" fmla="*/ 232696 w 727519"/>
                  <a:gd name="connsiteY2" fmla="*/ 0 h 232790"/>
                  <a:gd name="connsiteX3" fmla="*/ 0 w 727519"/>
                  <a:gd name="connsiteY3" fmla="*/ 232791 h 232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7519" h="232790">
                    <a:moveTo>
                      <a:pt x="494729" y="232791"/>
                    </a:moveTo>
                    <a:lnTo>
                      <a:pt x="727520" y="0"/>
                    </a:lnTo>
                    <a:lnTo>
                      <a:pt x="232696" y="0"/>
                    </a:lnTo>
                    <a:lnTo>
                      <a:pt x="0" y="232791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26" name="îşḷiḍé">
                <a:extLst>
                  <a:ext uri="{FF2B5EF4-FFF2-40B4-BE49-F238E27FC236}">
                    <a16:creationId xmlns:a16="http://schemas.microsoft.com/office/drawing/2014/main" id="{1804D2F2-922F-4A6C-B9C1-1ACD57576C79}"/>
                  </a:ext>
                </a:extLst>
              </p:cNvPr>
              <p:cNvSpPr/>
              <p:nvPr/>
            </p:nvSpPr>
            <p:spPr>
              <a:xfrm>
                <a:off x="5331141" y="4140231"/>
                <a:ext cx="369188" cy="369188"/>
              </a:xfrm>
              <a:custGeom>
                <a:avLst/>
                <a:gdLst>
                  <a:gd name="connsiteX0" fmla="*/ 369189 w 369188"/>
                  <a:gd name="connsiteY0" fmla="*/ 369189 h 369188"/>
                  <a:gd name="connsiteX1" fmla="*/ 369189 w 369188"/>
                  <a:gd name="connsiteY1" fmla="*/ 0 h 369188"/>
                  <a:gd name="connsiteX2" fmla="*/ 0 w 369188"/>
                  <a:gd name="connsiteY2" fmla="*/ 369189 h 369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9188" h="369188">
                    <a:moveTo>
                      <a:pt x="369189" y="369189"/>
                    </a:moveTo>
                    <a:lnTo>
                      <a:pt x="369189" y="0"/>
                    </a:lnTo>
                    <a:lnTo>
                      <a:pt x="0" y="369189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27" name="išḻïďè">
                <a:extLst>
                  <a:ext uri="{FF2B5EF4-FFF2-40B4-BE49-F238E27FC236}">
                    <a16:creationId xmlns:a16="http://schemas.microsoft.com/office/drawing/2014/main" id="{485C95D9-91F6-4C15-855E-635DB2437C1A}"/>
                  </a:ext>
                </a:extLst>
              </p:cNvPr>
              <p:cNvSpPr/>
              <p:nvPr/>
            </p:nvSpPr>
            <p:spPr>
              <a:xfrm>
                <a:off x="6559581" y="3918489"/>
                <a:ext cx="424815" cy="424815"/>
              </a:xfrm>
              <a:custGeom>
                <a:avLst/>
                <a:gdLst>
                  <a:gd name="connsiteX0" fmla="*/ 424815 w 424815"/>
                  <a:gd name="connsiteY0" fmla="*/ 0 h 424815"/>
                  <a:gd name="connsiteX1" fmla="*/ 0 w 424815"/>
                  <a:gd name="connsiteY1" fmla="*/ 424815 h 424815"/>
                  <a:gd name="connsiteX2" fmla="*/ 159258 w 424815"/>
                  <a:gd name="connsiteY2" fmla="*/ 424815 h 424815"/>
                  <a:gd name="connsiteX3" fmla="*/ 424815 w 424815"/>
                  <a:gd name="connsiteY3" fmla="*/ 159258 h 424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24815" h="424815">
                    <a:moveTo>
                      <a:pt x="424815" y="0"/>
                    </a:moveTo>
                    <a:lnTo>
                      <a:pt x="0" y="424815"/>
                    </a:lnTo>
                    <a:lnTo>
                      <a:pt x="159258" y="424815"/>
                    </a:lnTo>
                    <a:lnTo>
                      <a:pt x="424815" y="15925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28" name="iśľîḓè">
                <a:extLst>
                  <a:ext uri="{FF2B5EF4-FFF2-40B4-BE49-F238E27FC236}">
                    <a16:creationId xmlns:a16="http://schemas.microsoft.com/office/drawing/2014/main" id="{2DFADE78-7711-4F18-BA00-817F3086044C}"/>
                  </a:ext>
                </a:extLst>
              </p:cNvPr>
              <p:cNvSpPr/>
              <p:nvPr/>
            </p:nvSpPr>
            <p:spPr>
              <a:xfrm>
                <a:off x="6113334" y="3751707"/>
                <a:ext cx="757713" cy="757713"/>
              </a:xfrm>
              <a:custGeom>
                <a:avLst/>
                <a:gdLst>
                  <a:gd name="connsiteX0" fmla="*/ 344329 w 757713"/>
                  <a:gd name="connsiteY0" fmla="*/ 757714 h 757713"/>
                  <a:gd name="connsiteX1" fmla="*/ 757714 w 757713"/>
                  <a:gd name="connsiteY1" fmla="*/ 344329 h 757713"/>
                  <a:gd name="connsiteX2" fmla="*/ 757714 w 757713"/>
                  <a:gd name="connsiteY2" fmla="*/ 0 h 757713"/>
                  <a:gd name="connsiteX3" fmla="*/ 0 w 757713"/>
                  <a:gd name="connsiteY3" fmla="*/ 757714 h 7577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57713" h="757713">
                    <a:moveTo>
                      <a:pt x="344329" y="757714"/>
                    </a:moveTo>
                    <a:lnTo>
                      <a:pt x="757714" y="344329"/>
                    </a:lnTo>
                    <a:lnTo>
                      <a:pt x="757714" y="0"/>
                    </a:lnTo>
                    <a:lnTo>
                      <a:pt x="0" y="75771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29" name="í$ļïḓê">
                <a:extLst>
                  <a:ext uri="{FF2B5EF4-FFF2-40B4-BE49-F238E27FC236}">
                    <a16:creationId xmlns:a16="http://schemas.microsoft.com/office/drawing/2014/main" id="{E23DC248-5B36-4BD8-A702-057BA66FB0C9}"/>
                  </a:ext>
                </a:extLst>
              </p:cNvPr>
              <p:cNvSpPr/>
              <p:nvPr/>
            </p:nvSpPr>
            <p:spPr>
              <a:xfrm>
                <a:off x="5216937" y="4246816"/>
                <a:ext cx="310229" cy="310229"/>
              </a:xfrm>
              <a:custGeom>
                <a:avLst/>
                <a:gdLst>
                  <a:gd name="connsiteX0" fmla="*/ 184975 w 310229"/>
                  <a:gd name="connsiteY0" fmla="*/ 310229 h 310229"/>
                  <a:gd name="connsiteX1" fmla="*/ 310229 w 310229"/>
                  <a:gd name="connsiteY1" fmla="*/ 184975 h 310229"/>
                  <a:gd name="connsiteX2" fmla="*/ 310229 w 310229"/>
                  <a:gd name="connsiteY2" fmla="*/ 0 h 310229"/>
                  <a:gd name="connsiteX3" fmla="*/ 0 w 310229"/>
                  <a:gd name="connsiteY3" fmla="*/ 310229 h 310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0229" h="310229">
                    <a:moveTo>
                      <a:pt x="184975" y="310229"/>
                    </a:moveTo>
                    <a:lnTo>
                      <a:pt x="310229" y="184975"/>
                    </a:lnTo>
                    <a:lnTo>
                      <a:pt x="310229" y="0"/>
                    </a:lnTo>
                    <a:lnTo>
                      <a:pt x="0" y="310229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</p:grpSp>
      </p:grp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9D4EE691-2ECE-4DD1-8E2E-B25AD8F64581}"/>
              </a:ext>
            </a:extLst>
          </p:cNvPr>
          <p:cNvGrpSpPr/>
          <p:nvPr userDrawn="1"/>
        </p:nvGrpSpPr>
        <p:grpSpPr>
          <a:xfrm>
            <a:off x="0" y="-186450"/>
            <a:ext cx="3232530" cy="4114943"/>
            <a:chOff x="-1083009" y="-1005135"/>
            <a:chExt cx="3232530" cy="4114943"/>
          </a:xfrm>
          <a:solidFill>
            <a:schemeClr val="accent1">
              <a:alpha val="50000"/>
            </a:schemeClr>
          </a:solidFill>
        </p:grpSpPr>
        <p:sp>
          <p:nvSpPr>
            <p:cNvPr id="31" name="ïṡļiḋe">
              <a:extLst>
                <a:ext uri="{FF2B5EF4-FFF2-40B4-BE49-F238E27FC236}">
                  <a16:creationId xmlns:a16="http://schemas.microsoft.com/office/drawing/2014/main" id="{0B82D7EA-D319-4ECA-81C3-E47D27D3CFD3}"/>
                </a:ext>
              </a:extLst>
            </p:cNvPr>
            <p:cNvSpPr/>
            <p:nvPr/>
          </p:nvSpPr>
          <p:spPr>
            <a:xfrm>
              <a:off x="-1083009" y="-618098"/>
              <a:ext cx="576058" cy="576058"/>
            </a:xfrm>
            <a:custGeom>
              <a:avLst/>
              <a:gdLst>
                <a:gd name="connsiteX0" fmla="*/ 0 w 238029"/>
                <a:gd name="connsiteY0" fmla="*/ 238030 h 238029"/>
                <a:gd name="connsiteX1" fmla="*/ 238030 w 238029"/>
                <a:gd name="connsiteY1" fmla="*/ 0 h 238029"/>
                <a:gd name="connsiteX2" fmla="*/ 0 w 238029"/>
                <a:gd name="connsiteY2" fmla="*/ 0 h 238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029" h="238029">
                  <a:moveTo>
                    <a:pt x="0" y="238030"/>
                  </a:moveTo>
                  <a:lnTo>
                    <a:pt x="23803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2" name="îsliḋé">
              <a:extLst>
                <a:ext uri="{FF2B5EF4-FFF2-40B4-BE49-F238E27FC236}">
                  <a16:creationId xmlns:a16="http://schemas.microsoft.com/office/drawing/2014/main" id="{27F9D4C8-5A9A-4EBC-959E-890DF5051F7C}"/>
                </a:ext>
              </a:extLst>
            </p:cNvPr>
            <p:cNvSpPr/>
            <p:nvPr/>
          </p:nvSpPr>
          <p:spPr>
            <a:xfrm>
              <a:off x="-1083009" y="-583982"/>
              <a:ext cx="381502" cy="1052076"/>
            </a:xfrm>
            <a:custGeom>
              <a:avLst/>
              <a:gdLst>
                <a:gd name="connsiteX0" fmla="*/ 0 w 157638"/>
                <a:gd name="connsiteY0" fmla="*/ 434721 h 434721"/>
                <a:gd name="connsiteX1" fmla="*/ 157639 w 157638"/>
                <a:gd name="connsiteY1" fmla="*/ 277178 h 434721"/>
                <a:gd name="connsiteX2" fmla="*/ 157544 w 157638"/>
                <a:gd name="connsiteY2" fmla="*/ 0 h 434721"/>
                <a:gd name="connsiteX3" fmla="*/ 0 w 157638"/>
                <a:gd name="connsiteY3" fmla="*/ 157544 h 434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638" h="434721">
                  <a:moveTo>
                    <a:pt x="0" y="434721"/>
                  </a:moveTo>
                  <a:lnTo>
                    <a:pt x="157639" y="277178"/>
                  </a:lnTo>
                  <a:lnTo>
                    <a:pt x="157544" y="0"/>
                  </a:lnTo>
                  <a:lnTo>
                    <a:pt x="0" y="1575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3" name="iṣ1îďe">
              <a:extLst>
                <a:ext uri="{FF2B5EF4-FFF2-40B4-BE49-F238E27FC236}">
                  <a16:creationId xmlns:a16="http://schemas.microsoft.com/office/drawing/2014/main" id="{27E20194-DD3C-442A-836D-8D8A77BAE902}"/>
                </a:ext>
              </a:extLst>
            </p:cNvPr>
            <p:cNvSpPr/>
            <p:nvPr/>
          </p:nvSpPr>
          <p:spPr>
            <a:xfrm>
              <a:off x="-1007170" y="-258493"/>
              <a:ext cx="251954" cy="251954"/>
            </a:xfrm>
            <a:custGeom>
              <a:avLst/>
              <a:gdLst>
                <a:gd name="connsiteX0" fmla="*/ 38291 w 104108"/>
                <a:gd name="connsiteY0" fmla="*/ 104108 h 104108"/>
                <a:gd name="connsiteX1" fmla="*/ 104108 w 104108"/>
                <a:gd name="connsiteY1" fmla="*/ 38291 h 104108"/>
                <a:gd name="connsiteX2" fmla="*/ 104108 w 104108"/>
                <a:gd name="connsiteY2" fmla="*/ 0 h 104108"/>
                <a:gd name="connsiteX3" fmla="*/ 0 w 104108"/>
                <a:gd name="connsiteY3" fmla="*/ 104108 h 104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108" h="104108">
                  <a:moveTo>
                    <a:pt x="38291" y="104108"/>
                  </a:moveTo>
                  <a:lnTo>
                    <a:pt x="104108" y="38291"/>
                  </a:lnTo>
                  <a:lnTo>
                    <a:pt x="104108" y="0"/>
                  </a:lnTo>
                  <a:lnTo>
                    <a:pt x="0" y="10410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4" name="îśḷîḋè">
              <a:extLst>
                <a:ext uri="{FF2B5EF4-FFF2-40B4-BE49-F238E27FC236}">
                  <a16:creationId xmlns:a16="http://schemas.microsoft.com/office/drawing/2014/main" id="{C596CAE2-AB38-4070-9AC3-11143EED5E65}"/>
                </a:ext>
              </a:extLst>
            </p:cNvPr>
            <p:cNvSpPr/>
            <p:nvPr/>
          </p:nvSpPr>
          <p:spPr>
            <a:xfrm>
              <a:off x="-1083009" y="959555"/>
              <a:ext cx="645905" cy="2150253"/>
            </a:xfrm>
            <a:custGeom>
              <a:avLst/>
              <a:gdLst>
                <a:gd name="connsiteX0" fmla="*/ 0 w 266890"/>
                <a:gd name="connsiteY0" fmla="*/ 888492 h 888491"/>
                <a:gd name="connsiteX1" fmla="*/ 266891 w 266890"/>
                <a:gd name="connsiteY1" fmla="*/ 621602 h 888491"/>
                <a:gd name="connsiteX2" fmla="*/ 266891 w 266890"/>
                <a:gd name="connsiteY2" fmla="*/ 0 h 888491"/>
                <a:gd name="connsiteX3" fmla="*/ 0 w 266890"/>
                <a:gd name="connsiteY3" fmla="*/ 266890 h 888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890" h="888491">
                  <a:moveTo>
                    <a:pt x="0" y="888492"/>
                  </a:moveTo>
                  <a:lnTo>
                    <a:pt x="266891" y="621602"/>
                  </a:lnTo>
                  <a:lnTo>
                    <a:pt x="266891" y="0"/>
                  </a:lnTo>
                  <a:lnTo>
                    <a:pt x="0" y="26689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5" name="iSļiďé">
              <a:extLst>
                <a:ext uri="{FF2B5EF4-FFF2-40B4-BE49-F238E27FC236}">
                  <a16:creationId xmlns:a16="http://schemas.microsoft.com/office/drawing/2014/main" id="{BEF7656F-82AD-4DD5-8BF0-5A5AB6F987A4}"/>
                </a:ext>
              </a:extLst>
            </p:cNvPr>
            <p:cNvSpPr/>
            <p:nvPr/>
          </p:nvSpPr>
          <p:spPr>
            <a:xfrm>
              <a:off x="-812844" y="-878120"/>
              <a:ext cx="222677" cy="222677"/>
            </a:xfrm>
            <a:custGeom>
              <a:avLst/>
              <a:gdLst>
                <a:gd name="connsiteX0" fmla="*/ 33814 w 92011"/>
                <a:gd name="connsiteY0" fmla="*/ 92012 h 92011"/>
                <a:gd name="connsiteX1" fmla="*/ 92011 w 92011"/>
                <a:gd name="connsiteY1" fmla="*/ 33909 h 92011"/>
                <a:gd name="connsiteX2" fmla="*/ 92011 w 92011"/>
                <a:gd name="connsiteY2" fmla="*/ 0 h 92011"/>
                <a:gd name="connsiteX3" fmla="*/ 0 w 92011"/>
                <a:gd name="connsiteY3" fmla="*/ 92012 h 92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011" h="92011">
                  <a:moveTo>
                    <a:pt x="33814" y="92012"/>
                  </a:moveTo>
                  <a:lnTo>
                    <a:pt x="92011" y="33909"/>
                  </a:lnTo>
                  <a:lnTo>
                    <a:pt x="92011" y="0"/>
                  </a:lnTo>
                  <a:lnTo>
                    <a:pt x="0" y="9201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6" name="ïṧlïḋê">
              <a:extLst>
                <a:ext uri="{FF2B5EF4-FFF2-40B4-BE49-F238E27FC236}">
                  <a16:creationId xmlns:a16="http://schemas.microsoft.com/office/drawing/2014/main" id="{2FA13677-8149-4F72-B231-925EF0745867}"/>
                </a:ext>
              </a:extLst>
            </p:cNvPr>
            <p:cNvSpPr/>
            <p:nvPr/>
          </p:nvSpPr>
          <p:spPr>
            <a:xfrm>
              <a:off x="-1083009" y="-725750"/>
              <a:ext cx="1625138" cy="2994864"/>
            </a:xfrm>
            <a:custGeom>
              <a:avLst/>
              <a:gdLst>
                <a:gd name="connsiteX0" fmla="*/ 0 w 671512"/>
                <a:gd name="connsiteY0" fmla="*/ 1237488 h 1237487"/>
                <a:gd name="connsiteX1" fmla="*/ 671513 w 671512"/>
                <a:gd name="connsiteY1" fmla="*/ 565976 h 1237487"/>
                <a:gd name="connsiteX2" fmla="*/ 671513 w 671512"/>
                <a:gd name="connsiteY2" fmla="*/ 0 h 1237487"/>
                <a:gd name="connsiteX3" fmla="*/ 0 w 671512"/>
                <a:gd name="connsiteY3" fmla="*/ 671608 h 1237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1512" h="1237487">
                  <a:moveTo>
                    <a:pt x="0" y="1237488"/>
                  </a:moveTo>
                  <a:lnTo>
                    <a:pt x="671513" y="565976"/>
                  </a:lnTo>
                  <a:lnTo>
                    <a:pt x="671513" y="0"/>
                  </a:lnTo>
                  <a:lnTo>
                    <a:pt x="0" y="67160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7" name="ïṧļïḋê">
              <a:extLst>
                <a:ext uri="{FF2B5EF4-FFF2-40B4-BE49-F238E27FC236}">
                  <a16:creationId xmlns:a16="http://schemas.microsoft.com/office/drawing/2014/main" id="{E8B71ED5-264F-46DD-872B-C284AFA45EC2}"/>
                </a:ext>
              </a:extLst>
            </p:cNvPr>
            <p:cNvSpPr/>
            <p:nvPr/>
          </p:nvSpPr>
          <p:spPr>
            <a:xfrm>
              <a:off x="-1083009" y="288292"/>
              <a:ext cx="1508728" cy="1508728"/>
            </a:xfrm>
            <a:custGeom>
              <a:avLst/>
              <a:gdLst>
                <a:gd name="connsiteX0" fmla="*/ 0 w 623411"/>
                <a:gd name="connsiteY0" fmla="*/ 623411 h 623411"/>
                <a:gd name="connsiteX1" fmla="*/ 623411 w 623411"/>
                <a:gd name="connsiteY1" fmla="*/ 0 h 623411"/>
                <a:gd name="connsiteX2" fmla="*/ 211550 w 623411"/>
                <a:gd name="connsiteY2" fmla="*/ 0 h 623411"/>
                <a:gd name="connsiteX3" fmla="*/ 0 w 623411"/>
                <a:gd name="connsiteY3" fmla="*/ 211550 h 623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3411" h="623411">
                  <a:moveTo>
                    <a:pt x="0" y="623411"/>
                  </a:moveTo>
                  <a:lnTo>
                    <a:pt x="623411" y="0"/>
                  </a:lnTo>
                  <a:lnTo>
                    <a:pt x="211550" y="0"/>
                  </a:lnTo>
                  <a:lnTo>
                    <a:pt x="0" y="2115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8" name="iṧ1ïḍe">
              <a:extLst>
                <a:ext uri="{FF2B5EF4-FFF2-40B4-BE49-F238E27FC236}">
                  <a16:creationId xmlns:a16="http://schemas.microsoft.com/office/drawing/2014/main" id="{99FE1E02-6138-417F-8C8D-159B9D05ADD4}"/>
                </a:ext>
              </a:extLst>
            </p:cNvPr>
            <p:cNvSpPr/>
            <p:nvPr/>
          </p:nvSpPr>
          <p:spPr>
            <a:xfrm>
              <a:off x="-1083009" y="-917999"/>
              <a:ext cx="2160627" cy="2160395"/>
            </a:xfrm>
            <a:custGeom>
              <a:avLst/>
              <a:gdLst>
                <a:gd name="connsiteX0" fmla="*/ 272320 w 892778"/>
                <a:gd name="connsiteY0" fmla="*/ 0 h 892682"/>
                <a:gd name="connsiteX1" fmla="*/ 0 w 892778"/>
                <a:gd name="connsiteY1" fmla="*/ 272320 h 892682"/>
                <a:gd name="connsiteX2" fmla="*/ 0 w 892778"/>
                <a:gd name="connsiteY2" fmla="*/ 892683 h 892682"/>
                <a:gd name="connsiteX3" fmla="*/ 892778 w 892778"/>
                <a:gd name="connsiteY3" fmla="*/ 0 h 892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2778" h="892682">
                  <a:moveTo>
                    <a:pt x="272320" y="0"/>
                  </a:moveTo>
                  <a:lnTo>
                    <a:pt x="0" y="272320"/>
                  </a:lnTo>
                  <a:lnTo>
                    <a:pt x="0" y="892683"/>
                  </a:lnTo>
                  <a:lnTo>
                    <a:pt x="892778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9" name="išľîḍè">
              <a:extLst>
                <a:ext uri="{FF2B5EF4-FFF2-40B4-BE49-F238E27FC236}">
                  <a16:creationId xmlns:a16="http://schemas.microsoft.com/office/drawing/2014/main" id="{DC40CF76-6318-4A7B-A1E5-B61D3CD47322}"/>
                </a:ext>
              </a:extLst>
            </p:cNvPr>
            <p:cNvSpPr/>
            <p:nvPr/>
          </p:nvSpPr>
          <p:spPr>
            <a:xfrm>
              <a:off x="870616" y="-617868"/>
              <a:ext cx="597728" cy="597728"/>
            </a:xfrm>
            <a:custGeom>
              <a:avLst/>
              <a:gdLst>
                <a:gd name="connsiteX0" fmla="*/ 156115 w 246983"/>
                <a:gd name="connsiteY0" fmla="*/ 0 h 246983"/>
                <a:gd name="connsiteX1" fmla="*/ 0 w 246983"/>
                <a:gd name="connsiteY1" fmla="*/ 156210 h 246983"/>
                <a:gd name="connsiteX2" fmla="*/ 0 w 246983"/>
                <a:gd name="connsiteY2" fmla="*/ 246983 h 246983"/>
                <a:gd name="connsiteX3" fmla="*/ 246983 w 246983"/>
                <a:gd name="connsiteY3" fmla="*/ 0 h 246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983" h="246983">
                  <a:moveTo>
                    <a:pt x="156115" y="0"/>
                  </a:moveTo>
                  <a:lnTo>
                    <a:pt x="0" y="156210"/>
                  </a:lnTo>
                  <a:lnTo>
                    <a:pt x="0" y="246983"/>
                  </a:lnTo>
                  <a:lnTo>
                    <a:pt x="2469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0" name="iś1íde">
              <a:extLst>
                <a:ext uri="{FF2B5EF4-FFF2-40B4-BE49-F238E27FC236}">
                  <a16:creationId xmlns:a16="http://schemas.microsoft.com/office/drawing/2014/main" id="{97793644-CF02-4CFC-B078-0300116E5447}"/>
                </a:ext>
              </a:extLst>
            </p:cNvPr>
            <p:cNvSpPr/>
            <p:nvPr/>
          </p:nvSpPr>
          <p:spPr>
            <a:xfrm>
              <a:off x="332820" y="-891491"/>
              <a:ext cx="156519" cy="156289"/>
            </a:xfrm>
            <a:custGeom>
              <a:avLst/>
              <a:gdLst>
                <a:gd name="connsiteX0" fmla="*/ 40958 w 64674"/>
                <a:gd name="connsiteY0" fmla="*/ 0 h 64579"/>
                <a:gd name="connsiteX1" fmla="*/ 0 w 64674"/>
                <a:gd name="connsiteY1" fmla="*/ 40862 h 64579"/>
                <a:gd name="connsiteX2" fmla="*/ 0 w 64674"/>
                <a:gd name="connsiteY2" fmla="*/ 64580 h 64579"/>
                <a:gd name="connsiteX3" fmla="*/ 64675 w 64674"/>
                <a:gd name="connsiteY3" fmla="*/ 0 h 64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674" h="64579">
                  <a:moveTo>
                    <a:pt x="40958" y="0"/>
                  </a:moveTo>
                  <a:lnTo>
                    <a:pt x="0" y="40862"/>
                  </a:lnTo>
                  <a:lnTo>
                    <a:pt x="0" y="64580"/>
                  </a:lnTo>
                  <a:lnTo>
                    <a:pt x="64675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1" name="îṣlîḍè">
              <a:extLst>
                <a:ext uri="{FF2B5EF4-FFF2-40B4-BE49-F238E27FC236}">
                  <a16:creationId xmlns:a16="http://schemas.microsoft.com/office/drawing/2014/main" id="{8BF5CD80-E38C-4590-A0C1-A940432FE654}"/>
                </a:ext>
              </a:extLst>
            </p:cNvPr>
            <p:cNvSpPr/>
            <p:nvPr/>
          </p:nvSpPr>
          <p:spPr>
            <a:xfrm>
              <a:off x="-1083009" y="-917999"/>
              <a:ext cx="577672" cy="2371551"/>
            </a:xfrm>
            <a:custGeom>
              <a:avLst/>
              <a:gdLst>
                <a:gd name="connsiteX0" fmla="*/ 95441 w 238696"/>
                <a:gd name="connsiteY0" fmla="*/ 0 h 979932"/>
                <a:gd name="connsiteX1" fmla="*/ 0 w 238696"/>
                <a:gd name="connsiteY1" fmla="*/ 95345 h 979932"/>
                <a:gd name="connsiteX2" fmla="*/ 0 w 238696"/>
                <a:gd name="connsiteY2" fmla="*/ 979932 h 979932"/>
                <a:gd name="connsiteX3" fmla="*/ 238697 w 238696"/>
                <a:gd name="connsiteY3" fmla="*/ 741236 h 979932"/>
                <a:gd name="connsiteX4" fmla="*/ 238697 w 238696"/>
                <a:gd name="connsiteY4" fmla="*/ 0 h 979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696" h="979932">
                  <a:moveTo>
                    <a:pt x="95441" y="0"/>
                  </a:moveTo>
                  <a:lnTo>
                    <a:pt x="0" y="95345"/>
                  </a:lnTo>
                  <a:lnTo>
                    <a:pt x="0" y="979932"/>
                  </a:lnTo>
                  <a:lnTo>
                    <a:pt x="238697" y="741236"/>
                  </a:lnTo>
                  <a:lnTo>
                    <a:pt x="238697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2" name="ísľiḓe">
              <a:extLst>
                <a:ext uri="{FF2B5EF4-FFF2-40B4-BE49-F238E27FC236}">
                  <a16:creationId xmlns:a16="http://schemas.microsoft.com/office/drawing/2014/main" id="{C935EFC7-9A26-424B-8189-E4F4C086B192}"/>
                </a:ext>
              </a:extLst>
            </p:cNvPr>
            <p:cNvSpPr/>
            <p:nvPr/>
          </p:nvSpPr>
          <p:spPr>
            <a:xfrm>
              <a:off x="-1059727" y="-917999"/>
              <a:ext cx="372974" cy="82294"/>
            </a:xfrm>
            <a:custGeom>
              <a:avLst/>
              <a:gdLst>
                <a:gd name="connsiteX0" fmla="*/ 34004 w 154114"/>
                <a:gd name="connsiteY0" fmla="*/ 0 h 34004"/>
                <a:gd name="connsiteX1" fmla="*/ 0 w 154114"/>
                <a:gd name="connsiteY1" fmla="*/ 34004 h 34004"/>
                <a:gd name="connsiteX2" fmla="*/ 120110 w 154114"/>
                <a:gd name="connsiteY2" fmla="*/ 34004 h 34004"/>
                <a:gd name="connsiteX3" fmla="*/ 154115 w 154114"/>
                <a:gd name="connsiteY3" fmla="*/ 0 h 34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14" h="34004">
                  <a:moveTo>
                    <a:pt x="34004" y="0"/>
                  </a:moveTo>
                  <a:lnTo>
                    <a:pt x="0" y="34004"/>
                  </a:lnTo>
                  <a:lnTo>
                    <a:pt x="120110" y="34004"/>
                  </a:lnTo>
                  <a:lnTo>
                    <a:pt x="154115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3" name="íṧḻïḍè">
              <a:extLst>
                <a:ext uri="{FF2B5EF4-FFF2-40B4-BE49-F238E27FC236}">
                  <a16:creationId xmlns:a16="http://schemas.microsoft.com/office/drawing/2014/main" id="{41F30919-0695-469A-BF81-A4E7E6A76005}"/>
                </a:ext>
              </a:extLst>
            </p:cNvPr>
            <p:cNvSpPr/>
            <p:nvPr/>
          </p:nvSpPr>
          <p:spPr>
            <a:xfrm>
              <a:off x="-794403" y="-917999"/>
              <a:ext cx="1330537" cy="425532"/>
            </a:xfrm>
            <a:custGeom>
              <a:avLst/>
              <a:gdLst>
                <a:gd name="connsiteX0" fmla="*/ 175927 w 549782"/>
                <a:gd name="connsiteY0" fmla="*/ 0 h 175831"/>
                <a:gd name="connsiteX1" fmla="*/ 0 w 549782"/>
                <a:gd name="connsiteY1" fmla="*/ 175832 h 175831"/>
                <a:gd name="connsiteX2" fmla="*/ 373856 w 549782"/>
                <a:gd name="connsiteY2" fmla="*/ 175832 h 175831"/>
                <a:gd name="connsiteX3" fmla="*/ 549783 w 549782"/>
                <a:gd name="connsiteY3" fmla="*/ 0 h 175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9782" h="175831">
                  <a:moveTo>
                    <a:pt x="175927" y="0"/>
                  </a:moveTo>
                  <a:lnTo>
                    <a:pt x="0" y="175832"/>
                  </a:lnTo>
                  <a:lnTo>
                    <a:pt x="373856" y="175832"/>
                  </a:lnTo>
                  <a:lnTo>
                    <a:pt x="5497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4" name="isļîďe">
              <a:extLst>
                <a:ext uri="{FF2B5EF4-FFF2-40B4-BE49-F238E27FC236}">
                  <a16:creationId xmlns:a16="http://schemas.microsoft.com/office/drawing/2014/main" id="{5D7E8E92-CDFC-419C-8CB5-D0069207C25F}"/>
                </a:ext>
              </a:extLst>
            </p:cNvPr>
            <p:cNvSpPr/>
            <p:nvPr/>
          </p:nvSpPr>
          <p:spPr>
            <a:xfrm>
              <a:off x="1265490" y="-917999"/>
              <a:ext cx="675181" cy="675181"/>
            </a:xfrm>
            <a:custGeom>
              <a:avLst/>
              <a:gdLst>
                <a:gd name="connsiteX0" fmla="*/ 0 w 278987"/>
                <a:gd name="connsiteY0" fmla="*/ 0 h 278987"/>
                <a:gd name="connsiteX1" fmla="*/ 0 w 278987"/>
                <a:gd name="connsiteY1" fmla="*/ 278987 h 278987"/>
                <a:gd name="connsiteX2" fmla="*/ 278987 w 278987"/>
                <a:gd name="connsiteY2" fmla="*/ 0 h 278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8987" h="278987">
                  <a:moveTo>
                    <a:pt x="0" y="0"/>
                  </a:moveTo>
                  <a:lnTo>
                    <a:pt x="0" y="278987"/>
                  </a:lnTo>
                  <a:lnTo>
                    <a:pt x="278987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5" name="íśľîďê">
              <a:extLst>
                <a:ext uri="{FF2B5EF4-FFF2-40B4-BE49-F238E27FC236}">
                  <a16:creationId xmlns:a16="http://schemas.microsoft.com/office/drawing/2014/main" id="{FBB10ADC-848B-4227-859E-4199909AFE19}"/>
                </a:ext>
              </a:extLst>
            </p:cNvPr>
            <p:cNvSpPr/>
            <p:nvPr/>
          </p:nvSpPr>
          <p:spPr>
            <a:xfrm>
              <a:off x="-1083009" y="-614180"/>
              <a:ext cx="777068" cy="776838"/>
            </a:xfrm>
            <a:custGeom>
              <a:avLst/>
              <a:gdLst>
                <a:gd name="connsiteX0" fmla="*/ 0 w 321087"/>
                <a:gd name="connsiteY0" fmla="*/ 320993 h 320992"/>
                <a:gd name="connsiteX1" fmla="*/ 321088 w 321087"/>
                <a:gd name="connsiteY1" fmla="*/ 0 h 320992"/>
                <a:gd name="connsiteX2" fmla="*/ 200692 w 321087"/>
                <a:gd name="connsiteY2" fmla="*/ 0 h 320992"/>
                <a:gd name="connsiteX3" fmla="*/ 0 w 321087"/>
                <a:gd name="connsiteY3" fmla="*/ 200692 h 320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1087" h="320992">
                  <a:moveTo>
                    <a:pt x="0" y="320993"/>
                  </a:moveTo>
                  <a:lnTo>
                    <a:pt x="321088" y="0"/>
                  </a:lnTo>
                  <a:lnTo>
                    <a:pt x="200692" y="0"/>
                  </a:lnTo>
                  <a:lnTo>
                    <a:pt x="0" y="20069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6" name="ïṣḷíḋé">
              <a:extLst>
                <a:ext uri="{FF2B5EF4-FFF2-40B4-BE49-F238E27FC236}">
                  <a16:creationId xmlns:a16="http://schemas.microsoft.com/office/drawing/2014/main" id="{BF21E6A6-38FD-4ADA-B8B9-7105A6D38BA8}"/>
                </a:ext>
              </a:extLst>
            </p:cNvPr>
            <p:cNvSpPr/>
            <p:nvPr/>
          </p:nvSpPr>
          <p:spPr>
            <a:xfrm>
              <a:off x="-875774" y="-917999"/>
              <a:ext cx="1385863" cy="1385631"/>
            </a:xfrm>
            <a:custGeom>
              <a:avLst/>
              <a:gdLst>
                <a:gd name="connsiteX0" fmla="*/ 312420 w 572643"/>
                <a:gd name="connsiteY0" fmla="*/ 0 h 572547"/>
                <a:gd name="connsiteX1" fmla="*/ 0 w 572643"/>
                <a:gd name="connsiteY1" fmla="*/ 312325 h 572547"/>
                <a:gd name="connsiteX2" fmla="*/ 0 w 572643"/>
                <a:gd name="connsiteY2" fmla="*/ 572548 h 572547"/>
                <a:gd name="connsiteX3" fmla="*/ 572643 w 572643"/>
                <a:gd name="connsiteY3" fmla="*/ 0 h 572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2643" h="572547">
                  <a:moveTo>
                    <a:pt x="312420" y="0"/>
                  </a:moveTo>
                  <a:lnTo>
                    <a:pt x="0" y="312325"/>
                  </a:lnTo>
                  <a:lnTo>
                    <a:pt x="0" y="572548"/>
                  </a:lnTo>
                  <a:lnTo>
                    <a:pt x="57264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7" name="îṣľîḑè">
              <a:extLst>
                <a:ext uri="{FF2B5EF4-FFF2-40B4-BE49-F238E27FC236}">
                  <a16:creationId xmlns:a16="http://schemas.microsoft.com/office/drawing/2014/main" id="{53C71421-A6FF-4475-ADFB-E5F6D5A8AD21}"/>
                </a:ext>
              </a:extLst>
            </p:cNvPr>
            <p:cNvSpPr/>
            <p:nvPr/>
          </p:nvSpPr>
          <p:spPr>
            <a:xfrm>
              <a:off x="1582221" y="-1005135"/>
              <a:ext cx="567300" cy="567300"/>
            </a:xfrm>
            <a:custGeom>
              <a:avLst/>
              <a:gdLst>
                <a:gd name="connsiteX0" fmla="*/ 94583 w 234410"/>
                <a:gd name="connsiteY0" fmla="*/ 0 h 234410"/>
                <a:gd name="connsiteX1" fmla="*/ 0 w 234410"/>
                <a:gd name="connsiteY1" fmla="*/ 94583 h 234410"/>
                <a:gd name="connsiteX2" fmla="*/ 0 w 234410"/>
                <a:gd name="connsiteY2" fmla="*/ 234410 h 234410"/>
                <a:gd name="connsiteX3" fmla="*/ 234410 w 234410"/>
                <a:gd name="connsiteY3" fmla="*/ 0 h 234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4410" h="234410">
                  <a:moveTo>
                    <a:pt x="94583" y="0"/>
                  </a:moveTo>
                  <a:lnTo>
                    <a:pt x="0" y="94583"/>
                  </a:lnTo>
                  <a:lnTo>
                    <a:pt x="0" y="234410"/>
                  </a:lnTo>
                  <a:lnTo>
                    <a:pt x="23441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C2320649-ACD7-42E9-A261-E6ED46ACB4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53624" y="1777424"/>
            <a:ext cx="9565275" cy="16430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altLang="zh-CN" sz="4400" b="1" smtClean="0"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lang="en-US" altLang="zh-CN" smtClean="0"/>
            </a:lvl2pPr>
            <a:lvl3pPr>
              <a:defRPr lang="en-US" altLang="zh-CN" smtClean="0"/>
            </a:lvl3pPr>
            <a:lvl4pPr>
              <a:defRPr lang="en-US" altLang="zh-CN" smtClean="0"/>
            </a:lvl4pPr>
            <a:lvl5pPr>
              <a:defRPr lang="zh-CN" altLang="en-US"/>
            </a:lvl5pPr>
          </a:lstStyle>
          <a:p>
            <a:pPr marL="228600" lvl="0" indent="-228600" defTabSz="914354">
              <a:spcBef>
                <a:spcPct val="0"/>
              </a:spcBef>
            </a:pPr>
            <a:r>
              <a:rPr lang="en-US" altLang="zh-CN" dirty="0"/>
              <a:t>Click to edit Master text styles</a:t>
            </a:r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DC428848-58C6-4501-8214-B803889F273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53624" y="5558378"/>
            <a:ext cx="9565275" cy="296271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altLang="zh-CN" sz="1200" b="0" smtClean="0"/>
            </a:lvl1pPr>
            <a:lvl2pPr>
              <a:defRPr lang="en-US" altLang="zh-CN" sz="1600" smtClean="0"/>
            </a:lvl2pPr>
            <a:lvl3pPr>
              <a:defRPr lang="en-US" altLang="zh-CN" sz="1400" smtClean="0"/>
            </a:lvl3pPr>
            <a:lvl4pPr>
              <a:defRPr lang="en-US" altLang="zh-CN" sz="1200" smtClean="0"/>
            </a:lvl4pPr>
            <a:lvl5pPr>
              <a:defRPr lang="zh-CN" altLang="en-US" sz="1200"/>
            </a:lvl5pPr>
          </a:lstStyle>
          <a:p>
            <a:r>
              <a:rPr lang="en-US" altLang="zh-CN" dirty="0"/>
              <a:t>Speaker name and title</a:t>
            </a:r>
          </a:p>
        </p:txBody>
      </p:sp>
      <p:sp>
        <p:nvSpPr>
          <p:cNvPr id="9" name="文本占位符 8">
            <a:extLst>
              <a:ext uri="{FF2B5EF4-FFF2-40B4-BE49-F238E27FC236}">
                <a16:creationId xmlns:a16="http://schemas.microsoft.com/office/drawing/2014/main" id="{A01EED25-4D2A-435D-A5F9-01DCC2F0748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53624" y="5854649"/>
            <a:ext cx="9565275" cy="296271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altLang="zh-CN" sz="1200" b="0" smtClean="0"/>
            </a:lvl1pPr>
            <a:lvl2pPr>
              <a:defRPr lang="en-US" altLang="zh-CN" sz="1600" smtClean="0"/>
            </a:lvl2pPr>
            <a:lvl3pPr>
              <a:defRPr lang="en-US" altLang="zh-CN" sz="1400" smtClean="0"/>
            </a:lvl3pPr>
            <a:lvl4pPr>
              <a:defRPr lang="en-US" altLang="zh-CN" sz="1200" smtClean="0"/>
            </a:lvl4pPr>
            <a:lvl5pPr>
              <a:defRPr lang="zh-CN" altLang="en-US" sz="1200"/>
            </a:lvl5pPr>
          </a:lstStyle>
          <a:p>
            <a:r>
              <a:rPr lang="en-US" altLang="zh-CN" dirty="0"/>
              <a:t>www.islide.cc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4805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9307103-D92B-4D3C-B386-9FD58793C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0" y="0"/>
            <a:ext cx="10858500" cy="10287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0" defTabSz="914354"/>
            <a:r>
              <a:rPr lang="en-US" altLang="zh-CN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F8920D0-E0E5-40BB-AEDA-3D7A09092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0400" y="1130300"/>
            <a:ext cx="10858500" cy="500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0B16C00-AE39-4635-9F10-B7233D2AC2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0401" y="6438900"/>
            <a:ext cx="3992171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zh-CN" altLang="en-US"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C12D871-753D-4991-B44B-EFAE9F8682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4656" y="6438900"/>
            <a:ext cx="1802924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zh-CN" altLang="en-US" sz="1000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EBAC152-C384-4126-A41C-02F34DED3069}" type="datetime1">
              <a:rPr lang="zh-CN" altLang="en-US" smtClean="0"/>
              <a:t>2022/3/25</a:t>
            </a:fld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D23E9ED-4E00-42D1-BFBF-5EBD27D298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57452" y="6438900"/>
            <a:ext cx="2661448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zh-CN" altLang="en-US" sz="1000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F65B630-C7FF-41C0-9923-C5E5E29EED81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67915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1" r:id="rId4"/>
    <p:sldLayoutId id="2147483654" r:id="rId5"/>
    <p:sldLayoutId id="2147483655" r:id="rId6"/>
    <p:sldLayoutId id="2147483656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en-US"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6" userDrawn="1">
          <p15:clr>
            <a:srgbClr val="F26B43"/>
          </p15:clr>
        </p15:guide>
        <p15:guide id="2" pos="7256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28" userDrawn="1">
          <p15:clr>
            <a:srgbClr val="F26B43"/>
          </p15:clr>
        </p15:guide>
        <p15:guide id="6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0.xml"/><Relationship Id="rId1" Type="http://schemas.openxmlformats.org/officeDocument/2006/relationships/themeOverride" Target="../theme/themeOverr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4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îṧľídé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ṧľïḓe">
            <a:extLst>
              <a:ext uri="{FF2B5EF4-FFF2-40B4-BE49-F238E27FC236}">
                <a16:creationId xmlns:a16="http://schemas.microsoft.com/office/drawing/2014/main" id="{6C2532AA-A647-48FF-8A25-36777AF5B1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z="4800" dirty="0">
                <a:solidFill>
                  <a:schemeClr val="accent1"/>
                </a:solidFill>
              </a:rPr>
              <a:t>电商系统的交易支付</a:t>
            </a:r>
            <a:endParaRPr lang="zh-CN" altLang="en-US" dirty="0"/>
          </a:p>
        </p:txBody>
      </p:sp>
      <p:sp>
        <p:nvSpPr>
          <p:cNvPr id="10" name="î$ḷîďê">
            <a:extLst>
              <a:ext uri="{FF2B5EF4-FFF2-40B4-BE49-F238E27FC236}">
                <a16:creationId xmlns:a16="http://schemas.microsoft.com/office/drawing/2014/main" id="{0102F8CF-8DD3-43E5-B521-501A3CF124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>
              <a:defRPr/>
            </a:pPr>
            <a:r>
              <a:rPr lang="zh-CN" altLang="en-US" sz="1600" b="1" spc="600" dirty="0">
                <a:solidFill>
                  <a:schemeClr val="accent1"/>
                </a:solidFill>
              </a:rPr>
              <a:t>毕业设计答辩</a:t>
            </a:r>
            <a:endParaRPr lang="en-US" altLang="zh-CN" sz="1600" b="1" spc="600" dirty="0">
              <a:solidFill>
                <a:schemeClr val="accent1"/>
              </a:solidFill>
            </a:endParaRPr>
          </a:p>
        </p:txBody>
      </p:sp>
      <p:sp>
        <p:nvSpPr>
          <p:cNvPr id="11" name="ïṧḷiďe">
            <a:extLst>
              <a:ext uri="{FF2B5EF4-FFF2-40B4-BE49-F238E27FC236}">
                <a16:creationId xmlns:a16="http://schemas.microsoft.com/office/drawing/2014/main" id="{7E21516B-4ABB-4E09-987D-1ABA41122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altLang="zh-CN" dirty="0"/>
              <a:t>Pathfinder</a:t>
            </a:r>
          </a:p>
        </p:txBody>
      </p:sp>
      <p:sp>
        <p:nvSpPr>
          <p:cNvPr id="12" name="iṥlïḍe">
            <a:extLst>
              <a:ext uri="{FF2B5EF4-FFF2-40B4-BE49-F238E27FC236}">
                <a16:creationId xmlns:a16="http://schemas.microsoft.com/office/drawing/2014/main" id="{BFF7D8B0-524B-4065-95EB-00BAEDA269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altLang="zh-CN" dirty="0"/>
              <a:t>2022.3.24</a:t>
            </a:r>
          </a:p>
        </p:txBody>
      </p:sp>
      <p:sp>
        <p:nvSpPr>
          <p:cNvPr id="17" name="isľiḓé">
            <a:extLst>
              <a:ext uri="{FF2B5EF4-FFF2-40B4-BE49-F238E27FC236}">
                <a16:creationId xmlns:a16="http://schemas.microsoft.com/office/drawing/2014/main" id="{CBE4F1C0-9A4E-446B-BDF9-2D9EDA60E25E}"/>
              </a:ext>
            </a:extLst>
          </p:cNvPr>
          <p:cNvSpPr txBox="1"/>
          <p:nvPr/>
        </p:nvSpPr>
        <p:spPr>
          <a:xfrm>
            <a:off x="1629346" y="2383500"/>
            <a:ext cx="3775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b="0" spc="600" dirty="0">
                <a:solidFill>
                  <a:schemeClr val="accent1"/>
                </a:solidFill>
              </a:rPr>
              <a:t>霍格沃兹就业</a:t>
            </a:r>
            <a:r>
              <a:rPr lang="en-US" altLang="zh-CN" sz="1800" b="0" spc="600" dirty="0">
                <a:solidFill>
                  <a:schemeClr val="accent1"/>
                </a:solidFill>
              </a:rPr>
              <a:t>2</a:t>
            </a:r>
            <a:r>
              <a:rPr lang="zh-CN" altLang="en-US" sz="1800" b="0" spc="600" dirty="0">
                <a:solidFill>
                  <a:schemeClr val="accent1"/>
                </a:solidFill>
              </a:rPr>
              <a:t>期毕业设计</a:t>
            </a:r>
            <a:endParaRPr lang="en-GB" dirty="0">
              <a:solidFill>
                <a:schemeClr val="accent1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421421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C798BF-666C-41B3-9BD5-911FF1915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6802" y="2434436"/>
            <a:ext cx="5731164" cy="628955"/>
          </a:xfrm>
        </p:spPr>
        <p:txBody>
          <a:bodyPr/>
          <a:lstStyle/>
          <a:p>
            <a:pPr algn="ctr"/>
            <a:r>
              <a:rPr lang="zh-CN" altLang="en-US" dirty="0"/>
              <a:t>设计解决方案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1206D2D-CF7D-4C6A-93FE-06A3BDFCE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10</a:t>
            </a:fld>
            <a:endParaRPr lang="zh-CN" altLang="en-US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B163B1D-6726-4500-982A-D0559F5686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477106" y="2271041"/>
            <a:ext cx="1127232" cy="1107996"/>
          </a:xfrm>
        </p:spPr>
        <p:txBody>
          <a:bodyPr/>
          <a:lstStyle/>
          <a:p>
            <a:r>
              <a:rPr lang="en-US" altLang="zh-CN" dirty="0"/>
              <a:t>04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09589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4AEADF12-9C6A-48F6-B08B-6A3441D79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64D46F49-F79E-49E6-9F07-E3240E287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设计解决方案</a:t>
            </a: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5CED2C3C-75EF-4CD8-B937-6E85571FD2BF}"/>
              </a:ext>
            </a:extLst>
          </p:cNvPr>
          <p:cNvGrpSpPr/>
          <p:nvPr/>
        </p:nvGrpSpPr>
        <p:grpSpPr>
          <a:xfrm>
            <a:off x="682600" y="1535261"/>
            <a:ext cx="10359825" cy="3966437"/>
            <a:chOff x="682600" y="1535261"/>
            <a:chExt cx="10359825" cy="3966437"/>
          </a:xfrm>
        </p:grpSpPr>
        <p:sp>
          <p:nvSpPr>
            <p:cNvPr id="5" name="iśľíḍe">
              <a:extLst>
                <a:ext uri="{FF2B5EF4-FFF2-40B4-BE49-F238E27FC236}">
                  <a16:creationId xmlns:a16="http://schemas.microsoft.com/office/drawing/2014/main" id="{8B372D8B-F35E-4283-9C61-69AB34B5A48B}"/>
                </a:ext>
              </a:extLst>
            </p:cNvPr>
            <p:cNvSpPr/>
            <p:nvPr/>
          </p:nvSpPr>
          <p:spPr>
            <a:xfrm>
              <a:off x="7804163" y="1535261"/>
              <a:ext cx="3238262" cy="2142076"/>
            </a:xfrm>
            <a:prstGeom prst="roundRect">
              <a:avLst>
                <a:gd name="adj" fmla="val 0"/>
              </a:avLst>
            </a:prstGeom>
            <a:pattFill prst="pct5">
              <a:fgClr>
                <a:srgbClr val="E4E6EA"/>
              </a:fgClr>
              <a:bgClr>
                <a:srgbClr val="ADB5BF"/>
              </a:bgClr>
            </a:patt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solidFill>
                  <a:schemeClr val="lt1"/>
                </a:solidFill>
              </a:endParaRPr>
            </a:p>
          </p:txBody>
        </p:sp>
        <p:grpSp>
          <p:nvGrpSpPr>
            <p:cNvPr id="6" name="ïšḷîďé">
              <a:extLst>
                <a:ext uri="{FF2B5EF4-FFF2-40B4-BE49-F238E27FC236}">
                  <a16:creationId xmlns:a16="http://schemas.microsoft.com/office/drawing/2014/main" id="{F9DCB08A-3B98-4CD4-AA03-7C1075680F24}"/>
                </a:ext>
              </a:extLst>
            </p:cNvPr>
            <p:cNvGrpSpPr/>
            <p:nvPr/>
          </p:nvGrpSpPr>
          <p:grpSpPr>
            <a:xfrm>
              <a:off x="682600" y="1736725"/>
              <a:ext cx="6964893" cy="1584001"/>
              <a:chOff x="4174313" y="1130300"/>
              <a:chExt cx="6964893" cy="1584001"/>
            </a:xfrm>
          </p:grpSpPr>
          <p:grpSp>
            <p:nvGrpSpPr>
              <p:cNvPr id="22" name="íṩlíḋè">
                <a:extLst>
                  <a:ext uri="{FF2B5EF4-FFF2-40B4-BE49-F238E27FC236}">
                    <a16:creationId xmlns:a16="http://schemas.microsoft.com/office/drawing/2014/main" id="{C0E4C16B-D04E-4BB6-A538-2D1FD20E35FB}"/>
                  </a:ext>
                </a:extLst>
              </p:cNvPr>
              <p:cNvGrpSpPr/>
              <p:nvPr/>
            </p:nvGrpSpPr>
            <p:grpSpPr>
              <a:xfrm>
                <a:off x="4174313" y="1130300"/>
                <a:ext cx="2990280" cy="1584001"/>
                <a:chOff x="7401048" y="3090629"/>
                <a:chExt cx="2990280" cy="1584001"/>
              </a:xfrm>
            </p:grpSpPr>
            <p:grpSp>
              <p:nvGrpSpPr>
                <p:cNvPr id="28" name="íṣḻïḓé">
                  <a:extLst>
                    <a:ext uri="{FF2B5EF4-FFF2-40B4-BE49-F238E27FC236}">
                      <a16:creationId xmlns:a16="http://schemas.microsoft.com/office/drawing/2014/main" id="{9B77520F-9252-42AB-996F-56B30C20ED7A}"/>
                    </a:ext>
                  </a:extLst>
                </p:cNvPr>
                <p:cNvGrpSpPr/>
                <p:nvPr/>
              </p:nvGrpSpPr>
              <p:grpSpPr>
                <a:xfrm>
                  <a:off x="8024693" y="3090629"/>
                  <a:ext cx="2366635" cy="1584001"/>
                  <a:chOff x="2492017" y="2712768"/>
                  <a:chExt cx="2366635" cy="1584001"/>
                </a:xfrm>
              </p:grpSpPr>
              <p:sp>
                <p:nvSpPr>
                  <p:cNvPr id="30" name="ïṣḻîḑé">
                    <a:extLst>
                      <a:ext uri="{FF2B5EF4-FFF2-40B4-BE49-F238E27FC236}">
                        <a16:creationId xmlns:a16="http://schemas.microsoft.com/office/drawing/2014/main" id="{B455CFFE-D5B0-4507-93B7-C14943350D94}"/>
                      </a:ext>
                    </a:extLst>
                  </p:cNvPr>
                  <p:cNvSpPr/>
                  <p:nvPr/>
                </p:nvSpPr>
                <p:spPr>
                  <a:xfrm>
                    <a:off x="2492018" y="2712768"/>
                    <a:ext cx="2288984" cy="46433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108000" tIns="108000" rIns="108000" bIns="108000" rtlCol="0" anchor="b" anchorCtr="0">
                    <a:spAutoFit/>
                  </a:bodyPr>
                  <a:lstStyle/>
                  <a:p>
                    <a:r>
                      <a:rPr kumimoji="1" lang="zh-CN" altLang="en-US" sz="1600" b="1" dirty="0">
                        <a:solidFill>
                          <a:schemeClr val="tx1"/>
                        </a:solidFill>
                      </a:rPr>
                      <a:t>组织会议</a:t>
                    </a:r>
                    <a:endParaRPr kumimoji="1" lang="en-US" altLang="zh-CN" sz="1600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1" name="íşľiḓé">
                    <a:extLst>
                      <a:ext uri="{FF2B5EF4-FFF2-40B4-BE49-F238E27FC236}">
                        <a16:creationId xmlns:a16="http://schemas.microsoft.com/office/drawing/2014/main" id="{0C225656-1834-488A-909C-1CD67396E22E}"/>
                      </a:ext>
                    </a:extLst>
                  </p:cNvPr>
                  <p:cNvSpPr/>
                  <p:nvPr/>
                </p:nvSpPr>
                <p:spPr>
                  <a:xfrm>
                    <a:off x="2492017" y="3182773"/>
                    <a:ext cx="2366635" cy="111399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108000" tIns="108000" rIns="108000" bIns="108000" rtlCol="0" anchor="t" anchorCtr="0">
                    <a:spAutoFit/>
                  </a:bodyPr>
                  <a:lstStyle/>
                  <a:p>
                    <a:pPr>
                      <a:lnSpc>
                        <a:spcPct val="150000"/>
                      </a:lnSpc>
                    </a:pPr>
                    <a:r>
                      <a:rPr lang="zh-CN" altLang="en-US" sz="1000" dirty="0">
                        <a:solidFill>
                          <a:schemeClr val="tx1"/>
                        </a:solidFill>
                      </a:rPr>
                      <a:t>组织电商系统、支付中台、贷中系统、积分系统、卡核心各方都有充裕的时间参与会议，沟通各系统协同测试的可行性与潜在问题的解决方案</a:t>
                    </a:r>
                    <a:endParaRPr lang="en-US" altLang="zh-CN" sz="10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29" name="îṧḻîḍè">
                  <a:extLst>
                    <a:ext uri="{FF2B5EF4-FFF2-40B4-BE49-F238E27FC236}">
                      <a16:creationId xmlns:a16="http://schemas.microsoft.com/office/drawing/2014/main" id="{B33490E3-495F-4A42-A3D3-00CC13D25FAD}"/>
                    </a:ext>
                  </a:extLst>
                </p:cNvPr>
                <p:cNvSpPr txBox="1"/>
                <p:nvPr/>
              </p:nvSpPr>
              <p:spPr>
                <a:xfrm>
                  <a:off x="7401048" y="3193800"/>
                  <a:ext cx="468000" cy="468000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</a:gsLst>
                  <a:lin ang="2700000" scaled="0"/>
                </a:gradFill>
                <a:ln w="57150" cap="rnd">
                  <a:noFill/>
                  <a:prstDash val="solid"/>
                  <a:round/>
                </a:ln>
                <a:effectLst>
                  <a:outerShdw blurRad="76200" dist="50800" dir="5400000" algn="ctr" rotWithShape="0">
                    <a:schemeClr val="accent1">
                      <a:alpha val="2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rmAutofit/>
                </a:bodyPr>
                <a:lstStyle>
                  <a:defPPr>
                    <a:defRPr lang="zh-CN"/>
                  </a:defPPr>
                  <a:lvl1pPr algn="ctr" defTabSz="913765">
                    <a:defRPr sz="2000" b="1">
                      <a:solidFill>
                        <a:schemeClr val="bg1"/>
                      </a:solidFill>
                    </a:defRPr>
                  </a:lvl1pPr>
                  <a:lvl2pPr>
                    <a:defRPr>
                      <a:solidFill>
                        <a:schemeClr val="lt1"/>
                      </a:solidFill>
                    </a:defRPr>
                  </a:lvl2pPr>
                  <a:lvl3pPr>
                    <a:defRPr>
                      <a:solidFill>
                        <a:schemeClr val="lt1"/>
                      </a:solidFill>
                    </a:defRPr>
                  </a:lvl3pPr>
                  <a:lvl4pPr>
                    <a:defRPr>
                      <a:solidFill>
                        <a:schemeClr val="lt1"/>
                      </a:solidFill>
                    </a:defRPr>
                  </a:lvl4pPr>
                  <a:lvl5pPr>
                    <a:defRPr>
                      <a:solidFill>
                        <a:schemeClr val="lt1"/>
                      </a:solidFill>
                    </a:defRPr>
                  </a:lvl5pPr>
                  <a:lvl6pPr>
                    <a:defRPr>
                      <a:solidFill>
                        <a:schemeClr val="lt1"/>
                      </a:solidFill>
                    </a:defRPr>
                  </a:lvl6pPr>
                  <a:lvl7pPr>
                    <a:defRPr>
                      <a:solidFill>
                        <a:schemeClr val="lt1"/>
                      </a:solidFill>
                    </a:defRPr>
                  </a:lvl7pPr>
                  <a:lvl8pPr>
                    <a:defRPr>
                      <a:solidFill>
                        <a:schemeClr val="lt1"/>
                      </a:solidFill>
                    </a:defRPr>
                  </a:lvl8pPr>
                  <a:lvl9pPr>
                    <a:defRPr>
                      <a:solidFill>
                        <a:schemeClr val="lt1"/>
                      </a:solidFill>
                    </a:defRPr>
                  </a:lvl9pPr>
                </a:lstStyle>
                <a:p>
                  <a:r>
                    <a:rPr lang="en-US" altLang="zh-CN" dirty="0"/>
                    <a:t>01</a:t>
                  </a:r>
                  <a:endParaRPr lang="zh-CN" altLang="en-US" dirty="0"/>
                </a:p>
              </p:txBody>
            </p:sp>
          </p:grpSp>
          <p:grpSp>
            <p:nvGrpSpPr>
              <p:cNvPr id="23" name="iš1ïďè">
                <a:extLst>
                  <a:ext uri="{FF2B5EF4-FFF2-40B4-BE49-F238E27FC236}">
                    <a16:creationId xmlns:a16="http://schemas.microsoft.com/office/drawing/2014/main" id="{ABE8EBDD-1E02-4E9A-8DAC-15B8FE5D5104}"/>
                  </a:ext>
                </a:extLst>
              </p:cNvPr>
              <p:cNvGrpSpPr/>
              <p:nvPr/>
            </p:nvGrpSpPr>
            <p:grpSpPr>
              <a:xfrm>
                <a:off x="7993278" y="1130300"/>
                <a:ext cx="3145928" cy="1353168"/>
                <a:chOff x="7401048" y="3090629"/>
                <a:chExt cx="3145928" cy="1353168"/>
              </a:xfrm>
            </p:grpSpPr>
            <p:grpSp>
              <p:nvGrpSpPr>
                <p:cNvPr id="24" name="íşlïḓê">
                  <a:extLst>
                    <a:ext uri="{FF2B5EF4-FFF2-40B4-BE49-F238E27FC236}">
                      <a16:creationId xmlns:a16="http://schemas.microsoft.com/office/drawing/2014/main" id="{E8149FEF-9823-46B0-8367-3C11197C5E7E}"/>
                    </a:ext>
                  </a:extLst>
                </p:cNvPr>
                <p:cNvGrpSpPr/>
                <p:nvPr/>
              </p:nvGrpSpPr>
              <p:grpSpPr>
                <a:xfrm>
                  <a:off x="8024693" y="3090629"/>
                  <a:ext cx="2522283" cy="1353168"/>
                  <a:chOff x="2492017" y="2712768"/>
                  <a:chExt cx="2522283" cy="1353168"/>
                </a:xfrm>
              </p:grpSpPr>
              <p:sp>
                <p:nvSpPr>
                  <p:cNvPr id="26" name="ïṡļïḓê">
                    <a:extLst>
                      <a:ext uri="{FF2B5EF4-FFF2-40B4-BE49-F238E27FC236}">
                        <a16:creationId xmlns:a16="http://schemas.microsoft.com/office/drawing/2014/main" id="{8572541A-8673-4D5D-B635-09FB2D06EAE7}"/>
                      </a:ext>
                    </a:extLst>
                  </p:cNvPr>
                  <p:cNvSpPr/>
                  <p:nvPr/>
                </p:nvSpPr>
                <p:spPr>
                  <a:xfrm>
                    <a:off x="2492017" y="2712768"/>
                    <a:ext cx="2522283" cy="46433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108000" tIns="108000" rIns="108000" bIns="108000" rtlCol="0" anchor="b" anchorCtr="0">
                    <a:spAutoFit/>
                  </a:bodyPr>
                  <a:lstStyle/>
                  <a:p>
                    <a:r>
                      <a:rPr kumimoji="1" lang="zh-CN" altLang="en-US" sz="1600" b="1" dirty="0">
                        <a:solidFill>
                          <a:schemeClr val="tx1"/>
                        </a:solidFill>
                      </a:rPr>
                      <a:t>梳理支付链路流程与逻辑</a:t>
                    </a:r>
                    <a:endParaRPr kumimoji="1" lang="en-US" altLang="zh-CN" sz="1600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" name="í$liḋe">
                    <a:extLst>
                      <a:ext uri="{FF2B5EF4-FFF2-40B4-BE49-F238E27FC236}">
                        <a16:creationId xmlns:a16="http://schemas.microsoft.com/office/drawing/2014/main" id="{43D701BB-BC99-4114-B828-7FF3EE987CC4}"/>
                      </a:ext>
                    </a:extLst>
                  </p:cNvPr>
                  <p:cNvSpPr/>
                  <p:nvPr/>
                </p:nvSpPr>
                <p:spPr>
                  <a:xfrm>
                    <a:off x="2492018" y="3182773"/>
                    <a:ext cx="2366636" cy="88316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108000" tIns="108000" rIns="108000" bIns="108000" rtlCol="0" anchor="t" anchorCtr="0">
                    <a:spAutoFit/>
                  </a:bodyPr>
                  <a:lstStyle/>
                  <a:p>
                    <a:pPr>
                      <a:lnSpc>
                        <a:spcPct val="150000"/>
                      </a:lnSpc>
                    </a:pPr>
                    <a:r>
                      <a:rPr lang="zh-CN" altLang="en-US" sz="1000" dirty="0">
                        <a:solidFill>
                          <a:schemeClr val="tx1"/>
                        </a:solidFill>
                      </a:rPr>
                      <a:t>梳理现有支付链路的逻辑和流程，再每个系统分别说明自己系统的业务流程，系统与系统之间是如何交互</a:t>
                    </a:r>
                    <a:endParaRPr lang="en-US" altLang="zh-CN" sz="10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25" name="iśḷîďè">
                  <a:extLst>
                    <a:ext uri="{FF2B5EF4-FFF2-40B4-BE49-F238E27FC236}">
                      <a16:creationId xmlns:a16="http://schemas.microsoft.com/office/drawing/2014/main" id="{7775A9C8-9407-4424-805A-45A49F9F83CC}"/>
                    </a:ext>
                  </a:extLst>
                </p:cNvPr>
                <p:cNvSpPr txBox="1"/>
                <p:nvPr/>
              </p:nvSpPr>
              <p:spPr>
                <a:xfrm>
                  <a:off x="7401048" y="3193800"/>
                  <a:ext cx="468000" cy="468000"/>
                </a:xfrm>
                <a:prstGeom prst="rect">
                  <a:avLst/>
                </a:prstGeom>
                <a:gradFill>
                  <a:gsLst>
                    <a:gs pos="0">
                      <a:schemeClr val="accent3">
                        <a:lumMod val="60000"/>
                        <a:lumOff val="40000"/>
                      </a:schemeClr>
                    </a:gs>
                    <a:gs pos="60000">
                      <a:schemeClr val="accent3"/>
                    </a:gs>
                  </a:gsLst>
                  <a:lin ang="2700000" scaled="0"/>
                </a:gradFill>
                <a:ln w="57150" cap="rnd">
                  <a:noFill/>
                  <a:prstDash val="solid"/>
                  <a:round/>
                </a:ln>
                <a:effectLst>
                  <a:outerShdw blurRad="76200" dist="50800" dir="5400000" algn="ctr" rotWithShape="0">
                    <a:schemeClr val="accent3">
                      <a:alpha val="2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rmAutofit/>
                </a:bodyPr>
                <a:lstStyle>
                  <a:defPPr>
                    <a:defRPr lang="zh-CN"/>
                  </a:defPPr>
                  <a:lvl1pPr algn="ctr" defTabSz="913765">
                    <a:defRPr sz="2000" b="1">
                      <a:solidFill>
                        <a:schemeClr val="bg1"/>
                      </a:solidFill>
                    </a:defRPr>
                  </a:lvl1pPr>
                  <a:lvl2pPr>
                    <a:defRPr>
                      <a:solidFill>
                        <a:schemeClr val="lt1"/>
                      </a:solidFill>
                    </a:defRPr>
                  </a:lvl2pPr>
                  <a:lvl3pPr>
                    <a:defRPr>
                      <a:solidFill>
                        <a:schemeClr val="lt1"/>
                      </a:solidFill>
                    </a:defRPr>
                  </a:lvl3pPr>
                  <a:lvl4pPr>
                    <a:defRPr>
                      <a:solidFill>
                        <a:schemeClr val="lt1"/>
                      </a:solidFill>
                    </a:defRPr>
                  </a:lvl4pPr>
                  <a:lvl5pPr>
                    <a:defRPr>
                      <a:solidFill>
                        <a:schemeClr val="lt1"/>
                      </a:solidFill>
                    </a:defRPr>
                  </a:lvl5pPr>
                  <a:lvl6pPr>
                    <a:defRPr>
                      <a:solidFill>
                        <a:schemeClr val="lt1"/>
                      </a:solidFill>
                    </a:defRPr>
                  </a:lvl6pPr>
                  <a:lvl7pPr>
                    <a:defRPr>
                      <a:solidFill>
                        <a:schemeClr val="lt1"/>
                      </a:solidFill>
                    </a:defRPr>
                  </a:lvl7pPr>
                  <a:lvl8pPr>
                    <a:defRPr>
                      <a:solidFill>
                        <a:schemeClr val="lt1"/>
                      </a:solidFill>
                    </a:defRPr>
                  </a:lvl8pPr>
                  <a:lvl9pPr>
                    <a:defRPr>
                      <a:solidFill>
                        <a:schemeClr val="lt1"/>
                      </a:solidFill>
                    </a:defRPr>
                  </a:lvl9pPr>
                </a:lstStyle>
                <a:p>
                  <a:r>
                    <a:rPr lang="en-US" altLang="zh-CN" dirty="0"/>
                    <a:t>02</a:t>
                  </a:r>
                  <a:endParaRPr lang="zh-CN" altLang="en-US" dirty="0"/>
                </a:p>
              </p:txBody>
            </p:sp>
          </p:grpSp>
        </p:grpSp>
        <p:grpSp>
          <p:nvGrpSpPr>
            <p:cNvPr id="7" name="îšlîḓê">
              <a:extLst>
                <a:ext uri="{FF2B5EF4-FFF2-40B4-BE49-F238E27FC236}">
                  <a16:creationId xmlns:a16="http://schemas.microsoft.com/office/drawing/2014/main" id="{9E756230-9B42-42B9-87BF-E7434774976E}"/>
                </a:ext>
              </a:extLst>
            </p:cNvPr>
            <p:cNvGrpSpPr/>
            <p:nvPr/>
          </p:nvGrpSpPr>
          <p:grpSpPr>
            <a:xfrm>
              <a:off x="682600" y="4148530"/>
              <a:ext cx="3226948" cy="1353168"/>
              <a:chOff x="7401048" y="3090629"/>
              <a:chExt cx="3226948" cy="1353168"/>
            </a:xfrm>
          </p:grpSpPr>
          <p:grpSp>
            <p:nvGrpSpPr>
              <p:cNvPr id="18" name="îšļîḋé">
                <a:extLst>
                  <a:ext uri="{FF2B5EF4-FFF2-40B4-BE49-F238E27FC236}">
                    <a16:creationId xmlns:a16="http://schemas.microsoft.com/office/drawing/2014/main" id="{68CADAB8-6EAC-4F12-A8DC-FAC52345F90D}"/>
                  </a:ext>
                </a:extLst>
              </p:cNvPr>
              <p:cNvGrpSpPr/>
              <p:nvPr/>
            </p:nvGrpSpPr>
            <p:grpSpPr>
              <a:xfrm>
                <a:off x="8024693" y="3090629"/>
                <a:ext cx="2603303" cy="1353168"/>
                <a:chOff x="2492017" y="2712768"/>
                <a:chExt cx="2603303" cy="1353168"/>
              </a:xfrm>
            </p:grpSpPr>
            <p:sp>
              <p:nvSpPr>
                <p:cNvPr id="20" name="iṥlîḋè">
                  <a:extLst>
                    <a:ext uri="{FF2B5EF4-FFF2-40B4-BE49-F238E27FC236}">
                      <a16:creationId xmlns:a16="http://schemas.microsoft.com/office/drawing/2014/main" id="{18F5D64A-8C6B-451E-8934-649778A35E6C}"/>
                    </a:ext>
                  </a:extLst>
                </p:cNvPr>
                <p:cNvSpPr/>
                <p:nvPr/>
              </p:nvSpPr>
              <p:spPr>
                <a:xfrm>
                  <a:off x="2492017" y="2712768"/>
                  <a:ext cx="2603303" cy="464331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108000" tIns="108000" rIns="108000" bIns="108000" rtlCol="0" anchor="b" anchorCtr="0">
                  <a:spAutoFit/>
                </a:bodyPr>
                <a:lstStyle/>
                <a:p>
                  <a:r>
                    <a:rPr kumimoji="1" lang="zh-CN" altLang="en-US" sz="1600" b="1" dirty="0">
                      <a:solidFill>
                        <a:schemeClr val="tx1"/>
                      </a:solidFill>
                    </a:rPr>
                    <a:t>各系统异常场景说明</a:t>
                  </a:r>
                  <a:endParaRPr kumimoji="1" lang="en-US" altLang="zh-CN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iṣ1iḋe">
                  <a:extLst>
                    <a:ext uri="{FF2B5EF4-FFF2-40B4-BE49-F238E27FC236}">
                      <a16:creationId xmlns:a16="http://schemas.microsoft.com/office/drawing/2014/main" id="{F656709C-B9B7-40A8-80E1-978293AE964B}"/>
                    </a:ext>
                  </a:extLst>
                </p:cNvPr>
                <p:cNvSpPr/>
                <p:nvPr/>
              </p:nvSpPr>
              <p:spPr>
                <a:xfrm>
                  <a:off x="2492017" y="3182773"/>
                  <a:ext cx="2603303" cy="883163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108000" tIns="108000" rIns="108000" bIns="108000" rtlCol="0" anchor="t" anchorCtr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zh-CN" altLang="en-US" sz="1000" dirty="0">
                      <a:solidFill>
                        <a:schemeClr val="tx1"/>
                      </a:solidFill>
                    </a:rPr>
                    <a:t>每个系统说明异常场景和跑批时间对链路的影响，然后对这些场景进行分析，确认哪些异常场景需要纳入测试范围</a:t>
                  </a:r>
                  <a:endParaRPr lang="en-US" altLang="zh-CN" sz="10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9" name="išļïďé">
                <a:extLst>
                  <a:ext uri="{FF2B5EF4-FFF2-40B4-BE49-F238E27FC236}">
                    <a16:creationId xmlns:a16="http://schemas.microsoft.com/office/drawing/2014/main" id="{BADF2292-37A5-4828-A177-1F42700581A4}"/>
                  </a:ext>
                </a:extLst>
              </p:cNvPr>
              <p:cNvSpPr txBox="1"/>
              <p:nvPr/>
            </p:nvSpPr>
            <p:spPr>
              <a:xfrm>
                <a:off x="7401048" y="3193800"/>
                <a:ext cx="468000" cy="468000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60000"/>
                      <a:lumOff val="40000"/>
                    </a:schemeClr>
                  </a:gs>
                  <a:gs pos="60000">
                    <a:schemeClr val="accent2"/>
                  </a:gs>
                </a:gsLst>
                <a:lin ang="2700000" scaled="0"/>
              </a:gradFill>
              <a:ln w="57150" cap="rnd">
                <a:noFill/>
                <a:prstDash val="solid"/>
                <a:round/>
              </a:ln>
              <a:effectLst>
                <a:outerShdw blurRad="76200" dist="50800" dir="5400000" algn="ctr" rotWithShape="0">
                  <a:schemeClr val="accent2">
                    <a:alpha val="2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>
                <a:defPPr>
                  <a:defRPr lang="zh-CN"/>
                </a:defPPr>
                <a:lvl1pPr algn="ctr" defTabSz="913765">
                  <a:defRPr sz="2000" b="1">
                    <a:solidFill>
                      <a:schemeClr val="bg1"/>
                    </a:solidFill>
                  </a:defRPr>
                </a:lvl1pPr>
                <a:lvl2pPr>
                  <a:defRPr>
                    <a:solidFill>
                      <a:schemeClr val="lt1"/>
                    </a:solidFill>
                  </a:defRPr>
                </a:lvl2pPr>
                <a:lvl3pPr>
                  <a:defRPr>
                    <a:solidFill>
                      <a:schemeClr val="lt1"/>
                    </a:solidFill>
                  </a:defRPr>
                </a:lvl3pPr>
                <a:lvl4pPr>
                  <a:defRPr>
                    <a:solidFill>
                      <a:schemeClr val="lt1"/>
                    </a:solidFill>
                  </a:defRPr>
                </a:lvl4pPr>
                <a:lvl5pPr>
                  <a:defRPr>
                    <a:solidFill>
                      <a:schemeClr val="lt1"/>
                    </a:solidFill>
                  </a:defRPr>
                </a:lvl5pPr>
                <a:lvl6pPr>
                  <a:defRPr>
                    <a:solidFill>
                      <a:schemeClr val="lt1"/>
                    </a:solidFill>
                  </a:defRPr>
                </a:lvl6pPr>
                <a:lvl7pPr>
                  <a:defRPr>
                    <a:solidFill>
                      <a:schemeClr val="lt1"/>
                    </a:solidFill>
                  </a:defRPr>
                </a:lvl7pPr>
                <a:lvl8pPr>
                  <a:defRPr>
                    <a:solidFill>
                      <a:schemeClr val="lt1"/>
                    </a:solidFill>
                  </a:defRPr>
                </a:lvl8pPr>
                <a:lvl9pPr>
                  <a:defRPr>
                    <a:solidFill>
                      <a:schemeClr val="lt1"/>
                    </a:solidFill>
                  </a:defRPr>
                </a:lvl9pPr>
              </a:lstStyle>
              <a:p>
                <a:r>
                  <a:rPr lang="en-US" altLang="zh-CN" dirty="0"/>
                  <a:t>03</a:t>
                </a:r>
                <a:endParaRPr lang="zh-CN" altLang="en-US" dirty="0"/>
              </a:p>
            </p:txBody>
          </p:sp>
        </p:grpSp>
        <p:grpSp>
          <p:nvGrpSpPr>
            <p:cNvPr id="8" name="îŝ1ïḋê">
              <a:extLst>
                <a:ext uri="{FF2B5EF4-FFF2-40B4-BE49-F238E27FC236}">
                  <a16:creationId xmlns:a16="http://schemas.microsoft.com/office/drawing/2014/main" id="{02B15186-9F32-4BDB-9159-F18DB271B3DE}"/>
                </a:ext>
              </a:extLst>
            </p:cNvPr>
            <p:cNvGrpSpPr/>
            <p:nvPr/>
          </p:nvGrpSpPr>
          <p:grpSpPr>
            <a:xfrm>
              <a:off x="4501565" y="4148530"/>
              <a:ext cx="3145928" cy="1353168"/>
              <a:chOff x="7401048" y="3090629"/>
              <a:chExt cx="3145928" cy="1353168"/>
            </a:xfrm>
          </p:grpSpPr>
          <p:grpSp>
            <p:nvGrpSpPr>
              <p:cNvPr id="14" name="îṡļîḍê">
                <a:extLst>
                  <a:ext uri="{FF2B5EF4-FFF2-40B4-BE49-F238E27FC236}">
                    <a16:creationId xmlns:a16="http://schemas.microsoft.com/office/drawing/2014/main" id="{7A5A810C-335E-41D4-B428-B8303805C8F5}"/>
                  </a:ext>
                </a:extLst>
              </p:cNvPr>
              <p:cNvGrpSpPr/>
              <p:nvPr/>
            </p:nvGrpSpPr>
            <p:grpSpPr>
              <a:xfrm>
                <a:off x="8024693" y="3090629"/>
                <a:ext cx="2522283" cy="1353168"/>
                <a:chOff x="2492017" y="2712768"/>
                <a:chExt cx="2522283" cy="1353168"/>
              </a:xfrm>
            </p:grpSpPr>
            <p:sp>
              <p:nvSpPr>
                <p:cNvPr id="16" name="iŝḻîďê">
                  <a:extLst>
                    <a:ext uri="{FF2B5EF4-FFF2-40B4-BE49-F238E27FC236}">
                      <a16:creationId xmlns:a16="http://schemas.microsoft.com/office/drawing/2014/main" id="{C97E25CD-35D9-49BA-8DBF-11E5E88BDEB0}"/>
                    </a:ext>
                  </a:extLst>
                </p:cNvPr>
                <p:cNvSpPr/>
                <p:nvPr/>
              </p:nvSpPr>
              <p:spPr>
                <a:xfrm>
                  <a:off x="2492017" y="2712768"/>
                  <a:ext cx="2522283" cy="464331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108000" tIns="108000" rIns="108000" bIns="108000" rtlCol="0" anchor="b" anchorCtr="0">
                  <a:spAutoFit/>
                </a:bodyPr>
                <a:lstStyle/>
                <a:p>
                  <a:r>
                    <a:rPr kumimoji="1" lang="zh-CN" altLang="en-US" sz="1600" b="1" dirty="0">
                      <a:solidFill>
                        <a:schemeClr val="tx1"/>
                      </a:solidFill>
                    </a:rPr>
                    <a:t>未来需求是否有潜在影响</a:t>
                  </a:r>
                  <a:endParaRPr kumimoji="1" lang="en-US" altLang="zh-CN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" name="ïṡ1íḑè">
                  <a:extLst>
                    <a:ext uri="{FF2B5EF4-FFF2-40B4-BE49-F238E27FC236}">
                      <a16:creationId xmlns:a16="http://schemas.microsoft.com/office/drawing/2014/main" id="{5512D48B-53D8-4089-A33D-6F192ED40DB1}"/>
                    </a:ext>
                  </a:extLst>
                </p:cNvPr>
                <p:cNvSpPr/>
                <p:nvPr/>
              </p:nvSpPr>
              <p:spPr>
                <a:xfrm>
                  <a:off x="2492018" y="3182773"/>
                  <a:ext cx="2172996" cy="883163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108000" tIns="108000" rIns="108000" bIns="108000" rtlCol="0" anchor="t" anchorCtr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zh-CN" altLang="en-US" sz="1000" dirty="0">
                      <a:solidFill>
                        <a:schemeClr val="tx1"/>
                      </a:solidFill>
                    </a:rPr>
                    <a:t>每个系统说出近</a:t>
                  </a: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3</a:t>
                  </a:r>
                  <a:r>
                    <a:rPr lang="zh-CN" altLang="en-US" sz="1000" dirty="0">
                      <a:solidFill>
                        <a:schemeClr val="tx1"/>
                      </a:solidFill>
                    </a:rPr>
                    <a:t>个月月度版本的需求，新需求对电商的交易支付是否有潜在影响</a:t>
                  </a:r>
                  <a:endParaRPr lang="en-US" altLang="zh-CN" sz="10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5" name="íṩļiḍê">
                <a:extLst>
                  <a:ext uri="{FF2B5EF4-FFF2-40B4-BE49-F238E27FC236}">
                    <a16:creationId xmlns:a16="http://schemas.microsoft.com/office/drawing/2014/main" id="{0C59CE0D-9560-4E1F-9053-8BBFB50E2DCE}"/>
                  </a:ext>
                </a:extLst>
              </p:cNvPr>
              <p:cNvSpPr txBox="1"/>
              <p:nvPr/>
            </p:nvSpPr>
            <p:spPr>
              <a:xfrm>
                <a:off x="7401048" y="3193800"/>
                <a:ext cx="468000" cy="468000"/>
              </a:xfrm>
              <a:prstGeom prst="rect">
                <a:avLst/>
              </a:prstGeom>
              <a:gradFill>
                <a:gsLst>
                  <a:gs pos="0">
                    <a:schemeClr val="accent4">
                      <a:lumMod val="60000"/>
                      <a:lumOff val="40000"/>
                    </a:schemeClr>
                  </a:gs>
                  <a:gs pos="60000">
                    <a:schemeClr val="accent4"/>
                  </a:gs>
                </a:gsLst>
                <a:lin ang="2700000" scaled="0"/>
              </a:gradFill>
              <a:ln w="57150" cap="rnd">
                <a:noFill/>
                <a:prstDash val="solid"/>
                <a:round/>
              </a:ln>
              <a:effectLst>
                <a:outerShdw blurRad="76200" dist="50800" dir="5400000" algn="ctr" rotWithShape="0">
                  <a:schemeClr val="accent4">
                    <a:alpha val="2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>
                <a:defPPr>
                  <a:defRPr lang="zh-CN"/>
                </a:defPPr>
                <a:lvl1pPr algn="ctr" defTabSz="913765">
                  <a:defRPr sz="2000" b="1">
                    <a:solidFill>
                      <a:schemeClr val="bg1"/>
                    </a:solidFill>
                  </a:defRPr>
                </a:lvl1pPr>
                <a:lvl2pPr>
                  <a:defRPr>
                    <a:solidFill>
                      <a:schemeClr val="lt1"/>
                    </a:solidFill>
                  </a:defRPr>
                </a:lvl2pPr>
                <a:lvl3pPr>
                  <a:defRPr>
                    <a:solidFill>
                      <a:schemeClr val="lt1"/>
                    </a:solidFill>
                  </a:defRPr>
                </a:lvl3pPr>
                <a:lvl4pPr>
                  <a:defRPr>
                    <a:solidFill>
                      <a:schemeClr val="lt1"/>
                    </a:solidFill>
                  </a:defRPr>
                </a:lvl4pPr>
                <a:lvl5pPr>
                  <a:defRPr>
                    <a:solidFill>
                      <a:schemeClr val="lt1"/>
                    </a:solidFill>
                  </a:defRPr>
                </a:lvl5pPr>
                <a:lvl6pPr>
                  <a:defRPr>
                    <a:solidFill>
                      <a:schemeClr val="lt1"/>
                    </a:solidFill>
                  </a:defRPr>
                </a:lvl6pPr>
                <a:lvl7pPr>
                  <a:defRPr>
                    <a:solidFill>
                      <a:schemeClr val="lt1"/>
                    </a:solidFill>
                  </a:defRPr>
                </a:lvl7pPr>
                <a:lvl8pPr>
                  <a:defRPr>
                    <a:solidFill>
                      <a:schemeClr val="lt1"/>
                    </a:solidFill>
                  </a:defRPr>
                </a:lvl8pPr>
                <a:lvl9pPr>
                  <a:defRPr>
                    <a:solidFill>
                      <a:schemeClr val="lt1"/>
                    </a:solidFill>
                  </a:defRPr>
                </a:lvl9pPr>
              </a:lstStyle>
              <a:p>
                <a:r>
                  <a:rPr lang="en-US" altLang="zh-CN" dirty="0"/>
                  <a:t>04</a:t>
                </a:r>
                <a:endParaRPr lang="zh-CN" altLang="en-US" dirty="0"/>
              </a:p>
            </p:txBody>
          </p:sp>
        </p:grpSp>
        <p:grpSp>
          <p:nvGrpSpPr>
            <p:cNvPr id="9" name="íṥ1ïdé">
              <a:extLst>
                <a:ext uri="{FF2B5EF4-FFF2-40B4-BE49-F238E27FC236}">
                  <a16:creationId xmlns:a16="http://schemas.microsoft.com/office/drawing/2014/main" id="{77CA16D9-DFC6-4920-81CB-EAF2F43C6938}"/>
                </a:ext>
              </a:extLst>
            </p:cNvPr>
            <p:cNvGrpSpPr/>
            <p:nvPr/>
          </p:nvGrpSpPr>
          <p:grpSpPr>
            <a:xfrm>
              <a:off x="7804163" y="4148530"/>
              <a:ext cx="2890406" cy="1122336"/>
              <a:chOff x="7401048" y="3090629"/>
              <a:chExt cx="2890406" cy="1122336"/>
            </a:xfrm>
          </p:grpSpPr>
          <p:grpSp>
            <p:nvGrpSpPr>
              <p:cNvPr id="10" name="îṡlídê">
                <a:extLst>
                  <a:ext uri="{FF2B5EF4-FFF2-40B4-BE49-F238E27FC236}">
                    <a16:creationId xmlns:a16="http://schemas.microsoft.com/office/drawing/2014/main" id="{38241422-0A59-45D7-ABB5-BB859254FBB1}"/>
                  </a:ext>
                </a:extLst>
              </p:cNvPr>
              <p:cNvGrpSpPr/>
              <p:nvPr/>
            </p:nvGrpSpPr>
            <p:grpSpPr>
              <a:xfrm>
                <a:off x="8024693" y="3090629"/>
                <a:ext cx="2266761" cy="1122336"/>
                <a:chOff x="2492017" y="2712768"/>
                <a:chExt cx="2266761" cy="1122336"/>
              </a:xfrm>
            </p:grpSpPr>
            <p:sp>
              <p:nvSpPr>
                <p:cNvPr id="12" name="îṩlíďé">
                  <a:extLst>
                    <a:ext uri="{FF2B5EF4-FFF2-40B4-BE49-F238E27FC236}">
                      <a16:creationId xmlns:a16="http://schemas.microsoft.com/office/drawing/2014/main" id="{8C5D6C41-3F74-4068-8DE9-387196868719}"/>
                    </a:ext>
                  </a:extLst>
                </p:cNvPr>
                <p:cNvSpPr/>
                <p:nvPr/>
              </p:nvSpPr>
              <p:spPr>
                <a:xfrm>
                  <a:off x="2492017" y="2712768"/>
                  <a:ext cx="2266761" cy="464331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108000" tIns="108000" rIns="108000" bIns="108000" rtlCol="0" anchor="b" anchorCtr="0">
                  <a:spAutoFit/>
                </a:bodyPr>
                <a:lstStyle/>
                <a:p>
                  <a:r>
                    <a:rPr kumimoji="1" lang="zh-CN" altLang="en-US" sz="1600" b="1" dirty="0">
                      <a:solidFill>
                        <a:schemeClr val="tx1"/>
                      </a:solidFill>
                    </a:rPr>
                    <a:t>各系统指派人员</a:t>
                  </a:r>
                  <a:endParaRPr kumimoji="1" lang="en-US" altLang="zh-CN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" name="iṩḻïdè">
                  <a:extLst>
                    <a:ext uri="{FF2B5EF4-FFF2-40B4-BE49-F238E27FC236}">
                      <a16:creationId xmlns:a16="http://schemas.microsoft.com/office/drawing/2014/main" id="{D8A47FFE-8B4B-4395-92BC-F321308B7CC4}"/>
                    </a:ext>
                  </a:extLst>
                </p:cNvPr>
                <p:cNvSpPr/>
                <p:nvPr/>
              </p:nvSpPr>
              <p:spPr>
                <a:xfrm>
                  <a:off x="2492018" y="3182773"/>
                  <a:ext cx="2172996" cy="652331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108000" tIns="108000" rIns="108000" bIns="108000" rtlCol="0" anchor="t" anchorCtr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zh-CN" altLang="en-US" sz="1000" dirty="0">
                      <a:solidFill>
                        <a:schemeClr val="tx1"/>
                      </a:solidFill>
                    </a:rPr>
                    <a:t>各系统指派人员配合测试，减少沟通成本</a:t>
                  </a:r>
                  <a:endParaRPr lang="en-US" altLang="zh-CN" sz="10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1" name="îSlïḑê">
                <a:extLst>
                  <a:ext uri="{FF2B5EF4-FFF2-40B4-BE49-F238E27FC236}">
                    <a16:creationId xmlns:a16="http://schemas.microsoft.com/office/drawing/2014/main" id="{B8792B4F-7455-410B-9027-CF74202C3634}"/>
                  </a:ext>
                </a:extLst>
              </p:cNvPr>
              <p:cNvSpPr txBox="1"/>
              <p:nvPr/>
            </p:nvSpPr>
            <p:spPr>
              <a:xfrm>
                <a:off x="7401048" y="3193800"/>
                <a:ext cx="468000" cy="468000"/>
              </a:xfrm>
              <a:prstGeom prst="rect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60000">
                    <a:schemeClr val="accent6"/>
                  </a:gs>
                </a:gsLst>
                <a:lin ang="2700000" scaled="0"/>
              </a:gradFill>
              <a:ln w="57150" cap="rnd">
                <a:noFill/>
                <a:prstDash val="solid"/>
                <a:round/>
              </a:ln>
              <a:effectLst>
                <a:outerShdw blurRad="76200" dist="50800" dir="5400000" algn="ctr" rotWithShape="0">
                  <a:schemeClr val="accent6">
                    <a:alpha val="2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>
                <a:defPPr>
                  <a:defRPr lang="zh-CN"/>
                </a:defPPr>
                <a:lvl1pPr algn="ctr" defTabSz="913765">
                  <a:defRPr sz="2000" b="1">
                    <a:solidFill>
                      <a:schemeClr val="bg1"/>
                    </a:solidFill>
                  </a:defRPr>
                </a:lvl1pPr>
                <a:lvl2pPr>
                  <a:defRPr>
                    <a:solidFill>
                      <a:schemeClr val="lt1"/>
                    </a:solidFill>
                  </a:defRPr>
                </a:lvl2pPr>
                <a:lvl3pPr>
                  <a:defRPr>
                    <a:solidFill>
                      <a:schemeClr val="lt1"/>
                    </a:solidFill>
                  </a:defRPr>
                </a:lvl3pPr>
                <a:lvl4pPr>
                  <a:defRPr>
                    <a:solidFill>
                      <a:schemeClr val="lt1"/>
                    </a:solidFill>
                  </a:defRPr>
                </a:lvl4pPr>
                <a:lvl5pPr>
                  <a:defRPr>
                    <a:solidFill>
                      <a:schemeClr val="lt1"/>
                    </a:solidFill>
                  </a:defRPr>
                </a:lvl5pPr>
                <a:lvl6pPr>
                  <a:defRPr>
                    <a:solidFill>
                      <a:schemeClr val="lt1"/>
                    </a:solidFill>
                  </a:defRPr>
                </a:lvl6pPr>
                <a:lvl7pPr>
                  <a:defRPr>
                    <a:solidFill>
                      <a:schemeClr val="lt1"/>
                    </a:solidFill>
                  </a:defRPr>
                </a:lvl7pPr>
                <a:lvl8pPr>
                  <a:defRPr>
                    <a:solidFill>
                      <a:schemeClr val="lt1"/>
                    </a:solidFill>
                  </a:defRPr>
                </a:lvl8pPr>
                <a:lvl9pPr>
                  <a:defRPr>
                    <a:solidFill>
                      <a:schemeClr val="lt1"/>
                    </a:solidFill>
                  </a:defRPr>
                </a:lvl9pPr>
              </a:lstStyle>
              <a:p>
                <a:r>
                  <a:rPr lang="en-US" altLang="zh-CN" dirty="0"/>
                  <a:t>05</a:t>
                </a:r>
                <a:endParaRPr lang="zh-CN" altLang="en-US" dirty="0"/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2594803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A28CE9-7F6B-4F84-A412-63DE1CBA3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6802" y="2431038"/>
            <a:ext cx="5731164" cy="632353"/>
          </a:xfrm>
        </p:spPr>
        <p:txBody>
          <a:bodyPr/>
          <a:lstStyle/>
          <a:p>
            <a:pPr algn="ctr"/>
            <a:r>
              <a:rPr lang="zh-CN" altLang="en-US" sz="3200" dirty="0"/>
              <a:t>实现测试方案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813179D-ACE7-4E68-876D-109135481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12</a:t>
            </a:fld>
            <a:endParaRPr lang="zh-CN" altLang="en-US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3BD0D95-867A-49AB-A2D8-21CAA6FF91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477106" y="2271041"/>
            <a:ext cx="1127232" cy="1107996"/>
          </a:xfrm>
        </p:spPr>
        <p:txBody>
          <a:bodyPr/>
          <a:lstStyle/>
          <a:p>
            <a:r>
              <a:rPr lang="en-US" altLang="zh-CN" dirty="0"/>
              <a:t>05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14108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CA60E0A0-3485-48BD-8550-4188AC078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D9C5EF12-ECD1-4C92-9E27-F073397A8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800" dirty="0"/>
              <a:t>实现测试方案</a:t>
            </a:r>
            <a:endParaRPr lang="zh-CN" altLang="en-US" dirty="0"/>
          </a:p>
        </p:txBody>
      </p:sp>
      <p:grpSp>
        <p:nvGrpSpPr>
          <p:cNvPr id="4" name="íśḷîḍè">
            <a:extLst>
              <a:ext uri="{FF2B5EF4-FFF2-40B4-BE49-F238E27FC236}">
                <a16:creationId xmlns:a16="http://schemas.microsoft.com/office/drawing/2014/main" id="{3BFFDEF9-446F-42BF-B5A8-7530F8750C92}"/>
              </a:ext>
            </a:extLst>
          </p:cNvPr>
          <p:cNvGrpSpPr/>
          <p:nvPr/>
        </p:nvGrpSpPr>
        <p:grpSpPr>
          <a:xfrm>
            <a:off x="2411607" y="1583529"/>
            <a:ext cx="7904283" cy="3592209"/>
            <a:chOff x="2411607" y="1583529"/>
            <a:chExt cx="7904283" cy="3592209"/>
          </a:xfrm>
        </p:grpSpPr>
        <p:sp>
          <p:nvSpPr>
            <p:cNvPr id="5" name="îṥ1ídê">
              <a:extLst>
                <a:ext uri="{FF2B5EF4-FFF2-40B4-BE49-F238E27FC236}">
                  <a16:creationId xmlns:a16="http://schemas.microsoft.com/office/drawing/2014/main" id="{8E42F111-BF82-4025-8333-3E91C40626C2}"/>
                </a:ext>
              </a:extLst>
            </p:cNvPr>
            <p:cNvSpPr/>
            <p:nvPr/>
          </p:nvSpPr>
          <p:spPr>
            <a:xfrm>
              <a:off x="2411607" y="1583529"/>
              <a:ext cx="3474175" cy="3474244"/>
            </a:xfrm>
            <a:custGeom>
              <a:avLst/>
              <a:gdLst>
                <a:gd name="connsiteX0" fmla="*/ 2670451 w 2780000"/>
                <a:gd name="connsiteY0" fmla="*/ 1653834 h 2780055"/>
                <a:gd name="connsiteX1" fmla="*/ 1653834 w 2780000"/>
                <a:gd name="connsiteY1" fmla="*/ 2670895 h 2780055"/>
                <a:gd name="connsiteX2" fmla="*/ 1126222 w 2780000"/>
                <a:gd name="connsiteY2" fmla="*/ 2670895 h 2780055"/>
                <a:gd name="connsiteX3" fmla="*/ 109161 w 2780000"/>
                <a:gd name="connsiteY3" fmla="*/ 1653834 h 2780055"/>
                <a:gd name="connsiteX4" fmla="*/ 109161 w 2780000"/>
                <a:gd name="connsiteY4" fmla="*/ 1126222 h 2780055"/>
                <a:gd name="connsiteX5" fmla="*/ 1126222 w 2780000"/>
                <a:gd name="connsiteY5" fmla="*/ 109161 h 2780055"/>
                <a:gd name="connsiteX6" fmla="*/ 1653834 w 2780000"/>
                <a:gd name="connsiteY6" fmla="*/ 109161 h 2780055"/>
                <a:gd name="connsiteX7" fmla="*/ 2670895 w 2780000"/>
                <a:gd name="connsiteY7" fmla="*/ 1126222 h 2780055"/>
                <a:gd name="connsiteX8" fmla="*/ 2670451 w 2780000"/>
                <a:gd name="connsiteY8" fmla="*/ 1653834 h 2780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80000" h="2780055">
                  <a:moveTo>
                    <a:pt x="2670451" y="1653834"/>
                  </a:moveTo>
                  <a:lnTo>
                    <a:pt x="1653834" y="2670895"/>
                  </a:lnTo>
                  <a:cubicBezTo>
                    <a:pt x="1508286" y="2816443"/>
                    <a:pt x="1272214" y="2816443"/>
                    <a:pt x="1126222" y="2670895"/>
                  </a:cubicBezTo>
                  <a:lnTo>
                    <a:pt x="109161" y="1653834"/>
                  </a:lnTo>
                  <a:cubicBezTo>
                    <a:pt x="-36387" y="1508286"/>
                    <a:pt x="-36387" y="1272214"/>
                    <a:pt x="109161" y="1126222"/>
                  </a:cubicBezTo>
                  <a:lnTo>
                    <a:pt x="1126222" y="109161"/>
                  </a:lnTo>
                  <a:cubicBezTo>
                    <a:pt x="1271770" y="-36387"/>
                    <a:pt x="1507842" y="-36387"/>
                    <a:pt x="1653834" y="109161"/>
                  </a:cubicBezTo>
                  <a:lnTo>
                    <a:pt x="2670895" y="1126222"/>
                  </a:lnTo>
                  <a:cubicBezTo>
                    <a:pt x="2816443" y="1271770"/>
                    <a:pt x="2816443" y="1508286"/>
                    <a:pt x="2670451" y="1653834"/>
                  </a:cubicBezTo>
                  <a:close/>
                </a:path>
              </a:pathLst>
            </a:custGeom>
            <a:pattFill prst="pct5">
              <a:fgClr>
                <a:srgbClr val="E4E6EA"/>
              </a:fgClr>
              <a:bgClr>
                <a:srgbClr val="ADB5BF"/>
              </a:bgClr>
            </a:pattFill>
            <a:ln w="38100">
              <a:noFill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6" name="î$ļîďê">
              <a:extLst>
                <a:ext uri="{FF2B5EF4-FFF2-40B4-BE49-F238E27FC236}">
                  <a16:creationId xmlns:a16="http://schemas.microsoft.com/office/drawing/2014/main" id="{A988A7C7-3FE4-4EF1-8103-2B266B7E5295}"/>
                </a:ext>
              </a:extLst>
            </p:cNvPr>
            <p:cNvSpPr/>
            <p:nvPr/>
          </p:nvSpPr>
          <p:spPr>
            <a:xfrm>
              <a:off x="2786123" y="3899739"/>
              <a:ext cx="920273" cy="920273"/>
            </a:xfrm>
            <a:custGeom>
              <a:avLst/>
              <a:gdLst>
                <a:gd name="connsiteX0" fmla="*/ 707439 w 736393"/>
                <a:gd name="connsiteY0" fmla="*/ 438086 h 736393"/>
                <a:gd name="connsiteX1" fmla="*/ 438086 w 736393"/>
                <a:gd name="connsiteY1" fmla="*/ 707439 h 736393"/>
                <a:gd name="connsiteX2" fmla="*/ 298307 w 736393"/>
                <a:gd name="connsiteY2" fmla="*/ 707439 h 736393"/>
                <a:gd name="connsiteX3" fmla="*/ 28954 w 736393"/>
                <a:gd name="connsiteY3" fmla="*/ 438086 h 736393"/>
                <a:gd name="connsiteX4" fmla="*/ 28954 w 736393"/>
                <a:gd name="connsiteY4" fmla="*/ 298307 h 736393"/>
                <a:gd name="connsiteX5" fmla="*/ 298307 w 736393"/>
                <a:gd name="connsiteY5" fmla="*/ 28954 h 736393"/>
                <a:gd name="connsiteX6" fmla="*/ 438086 w 736393"/>
                <a:gd name="connsiteY6" fmla="*/ 28954 h 736393"/>
                <a:gd name="connsiteX7" fmla="*/ 707439 w 736393"/>
                <a:gd name="connsiteY7" fmla="*/ 298307 h 736393"/>
                <a:gd name="connsiteX8" fmla="*/ 707439 w 736393"/>
                <a:gd name="connsiteY8" fmla="*/ 438086 h 736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6393" h="736393">
                  <a:moveTo>
                    <a:pt x="707439" y="438086"/>
                  </a:moveTo>
                  <a:lnTo>
                    <a:pt x="438086" y="707439"/>
                  </a:lnTo>
                  <a:cubicBezTo>
                    <a:pt x="399480" y="746045"/>
                    <a:pt x="336913" y="746045"/>
                    <a:pt x="298307" y="707439"/>
                  </a:cubicBezTo>
                  <a:lnTo>
                    <a:pt x="28954" y="438086"/>
                  </a:lnTo>
                  <a:cubicBezTo>
                    <a:pt x="-9651" y="399481"/>
                    <a:pt x="-9651" y="336913"/>
                    <a:pt x="28954" y="298307"/>
                  </a:cubicBezTo>
                  <a:lnTo>
                    <a:pt x="298307" y="28954"/>
                  </a:lnTo>
                  <a:cubicBezTo>
                    <a:pt x="336913" y="-9651"/>
                    <a:pt x="399480" y="-9651"/>
                    <a:pt x="438086" y="28954"/>
                  </a:cubicBezTo>
                  <a:lnTo>
                    <a:pt x="707439" y="298307"/>
                  </a:lnTo>
                  <a:cubicBezTo>
                    <a:pt x="746044" y="336913"/>
                    <a:pt x="746044" y="399481"/>
                    <a:pt x="707439" y="438086"/>
                  </a:cubicBezTo>
                  <a:close/>
                </a:path>
              </a:pathLst>
            </a:custGeom>
            <a:solidFill>
              <a:schemeClr val="accent1"/>
            </a:solidFill>
            <a:ln w="44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" name="išḷidè">
              <a:extLst>
                <a:ext uri="{FF2B5EF4-FFF2-40B4-BE49-F238E27FC236}">
                  <a16:creationId xmlns:a16="http://schemas.microsoft.com/office/drawing/2014/main" id="{D4F9E35D-7E14-4D6A-A288-D0EFA68DE3EE}"/>
                </a:ext>
              </a:extLst>
            </p:cNvPr>
            <p:cNvSpPr txBox="1"/>
            <p:nvPr/>
          </p:nvSpPr>
          <p:spPr>
            <a:xfrm>
              <a:off x="6609193" y="1751340"/>
              <a:ext cx="3637607" cy="294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50000"/>
                </a:lnSpc>
                <a:defRPr sz="1200">
                  <a:solidFill>
                    <a:schemeClr val="bg1">
                      <a:lumMod val="50000"/>
                    </a:schemeClr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en-US" altLang="zh-CN" sz="1000" dirty="0"/>
            </a:p>
          </p:txBody>
        </p:sp>
        <p:sp>
          <p:nvSpPr>
            <p:cNvPr id="9" name="ïSḻíḍê">
              <a:extLst>
                <a:ext uri="{FF2B5EF4-FFF2-40B4-BE49-F238E27FC236}">
                  <a16:creationId xmlns:a16="http://schemas.microsoft.com/office/drawing/2014/main" id="{DE26A05F-D722-4E83-8CDA-A6FB3473E00D}"/>
                </a:ext>
              </a:extLst>
            </p:cNvPr>
            <p:cNvSpPr/>
            <p:nvPr/>
          </p:nvSpPr>
          <p:spPr>
            <a:xfrm>
              <a:off x="6540099" y="3183357"/>
              <a:ext cx="138188" cy="138187"/>
            </a:xfrm>
            <a:custGeom>
              <a:avLst/>
              <a:gdLst>
                <a:gd name="connsiteX0" fmla="*/ 229416 w 238734"/>
                <a:gd name="connsiteY0" fmla="*/ 141998 h 238734"/>
                <a:gd name="connsiteX1" fmla="*/ 141998 w 238734"/>
                <a:gd name="connsiteY1" fmla="*/ 229416 h 238734"/>
                <a:gd name="connsiteX2" fmla="*/ 96736 w 238734"/>
                <a:gd name="connsiteY2" fmla="*/ 229416 h 238734"/>
                <a:gd name="connsiteX3" fmla="*/ 9319 w 238734"/>
                <a:gd name="connsiteY3" fmla="*/ 141998 h 238734"/>
                <a:gd name="connsiteX4" fmla="*/ 9319 w 238734"/>
                <a:gd name="connsiteY4" fmla="*/ 96736 h 238734"/>
                <a:gd name="connsiteX5" fmla="*/ 96736 w 238734"/>
                <a:gd name="connsiteY5" fmla="*/ 9319 h 238734"/>
                <a:gd name="connsiteX6" fmla="*/ 141998 w 238734"/>
                <a:gd name="connsiteY6" fmla="*/ 9319 h 238734"/>
                <a:gd name="connsiteX7" fmla="*/ 229416 w 238734"/>
                <a:gd name="connsiteY7" fmla="*/ 96736 h 238734"/>
                <a:gd name="connsiteX8" fmla="*/ 229416 w 238734"/>
                <a:gd name="connsiteY8" fmla="*/ 141998 h 238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8734" h="238734">
                  <a:moveTo>
                    <a:pt x="229416" y="141998"/>
                  </a:moveTo>
                  <a:lnTo>
                    <a:pt x="141998" y="229416"/>
                  </a:lnTo>
                  <a:cubicBezTo>
                    <a:pt x="129573" y="241841"/>
                    <a:pt x="109161" y="241841"/>
                    <a:pt x="96736" y="229416"/>
                  </a:cubicBezTo>
                  <a:lnTo>
                    <a:pt x="9319" y="141998"/>
                  </a:lnTo>
                  <a:cubicBezTo>
                    <a:pt x="-3106" y="129573"/>
                    <a:pt x="-3106" y="109161"/>
                    <a:pt x="9319" y="96736"/>
                  </a:cubicBezTo>
                  <a:lnTo>
                    <a:pt x="96736" y="9319"/>
                  </a:lnTo>
                  <a:cubicBezTo>
                    <a:pt x="109161" y="-3106"/>
                    <a:pt x="129573" y="-3106"/>
                    <a:pt x="141998" y="9319"/>
                  </a:cubicBezTo>
                  <a:lnTo>
                    <a:pt x="229416" y="96736"/>
                  </a:lnTo>
                  <a:cubicBezTo>
                    <a:pt x="241840" y="109161"/>
                    <a:pt x="241840" y="129573"/>
                    <a:pt x="229416" y="141998"/>
                  </a:cubicBezTo>
                  <a:close/>
                </a:path>
              </a:pathLst>
            </a:custGeom>
            <a:solidFill>
              <a:schemeClr val="accent1"/>
            </a:solidFill>
            <a:ln w="44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" name="îšļíḋè">
              <a:extLst>
                <a:ext uri="{FF2B5EF4-FFF2-40B4-BE49-F238E27FC236}">
                  <a16:creationId xmlns:a16="http://schemas.microsoft.com/office/drawing/2014/main" id="{E3DC5DF1-72B0-4A8E-AE27-0ADA9BF8E1F5}"/>
                </a:ext>
              </a:extLst>
            </p:cNvPr>
            <p:cNvSpPr txBox="1"/>
            <p:nvPr/>
          </p:nvSpPr>
          <p:spPr>
            <a:xfrm>
              <a:off x="6678283" y="4649184"/>
              <a:ext cx="3637607" cy="526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50000"/>
                </a:lnSpc>
                <a:defRPr sz="1200">
                  <a:solidFill>
                    <a:schemeClr val="bg1">
                      <a:lumMod val="50000"/>
                    </a:schemeClr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l">
                <a:lnSpc>
                  <a:spcPct val="150000"/>
                </a:lnSpc>
              </a:pPr>
              <a:r>
                <a:rPr lang="zh-CN" altLang="en-US" sz="1000" dirty="0"/>
                <a:t>建立支付链路测试沟通群，测试人员需与各系统指派人员做好事前沟通，如何准备模拟异常场景和跑批场景配合测试</a:t>
              </a:r>
              <a:endParaRPr lang="en-US" altLang="zh-CN" sz="1000" dirty="0"/>
            </a:p>
          </p:txBody>
        </p:sp>
        <p:sp>
          <p:nvSpPr>
            <p:cNvPr id="11" name="ïSḻídè">
              <a:extLst>
                <a:ext uri="{FF2B5EF4-FFF2-40B4-BE49-F238E27FC236}">
                  <a16:creationId xmlns:a16="http://schemas.microsoft.com/office/drawing/2014/main" id="{CBD3BC5E-B8D3-48E4-B0CB-15E62FCE5231}"/>
                </a:ext>
              </a:extLst>
            </p:cNvPr>
            <p:cNvSpPr/>
            <p:nvPr/>
          </p:nvSpPr>
          <p:spPr>
            <a:xfrm>
              <a:off x="6540099" y="4144035"/>
              <a:ext cx="138188" cy="138187"/>
            </a:xfrm>
            <a:custGeom>
              <a:avLst/>
              <a:gdLst>
                <a:gd name="connsiteX0" fmla="*/ 229416 w 238734"/>
                <a:gd name="connsiteY0" fmla="*/ 141998 h 238734"/>
                <a:gd name="connsiteX1" fmla="*/ 141998 w 238734"/>
                <a:gd name="connsiteY1" fmla="*/ 229416 h 238734"/>
                <a:gd name="connsiteX2" fmla="*/ 96736 w 238734"/>
                <a:gd name="connsiteY2" fmla="*/ 229416 h 238734"/>
                <a:gd name="connsiteX3" fmla="*/ 9319 w 238734"/>
                <a:gd name="connsiteY3" fmla="*/ 141998 h 238734"/>
                <a:gd name="connsiteX4" fmla="*/ 9319 w 238734"/>
                <a:gd name="connsiteY4" fmla="*/ 96736 h 238734"/>
                <a:gd name="connsiteX5" fmla="*/ 96736 w 238734"/>
                <a:gd name="connsiteY5" fmla="*/ 9319 h 238734"/>
                <a:gd name="connsiteX6" fmla="*/ 141998 w 238734"/>
                <a:gd name="connsiteY6" fmla="*/ 9319 h 238734"/>
                <a:gd name="connsiteX7" fmla="*/ 229416 w 238734"/>
                <a:gd name="connsiteY7" fmla="*/ 96736 h 238734"/>
                <a:gd name="connsiteX8" fmla="*/ 229416 w 238734"/>
                <a:gd name="connsiteY8" fmla="*/ 141998 h 238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8734" h="238734">
                  <a:moveTo>
                    <a:pt x="229416" y="141998"/>
                  </a:moveTo>
                  <a:lnTo>
                    <a:pt x="141998" y="229416"/>
                  </a:lnTo>
                  <a:cubicBezTo>
                    <a:pt x="129573" y="241841"/>
                    <a:pt x="109161" y="241841"/>
                    <a:pt x="96736" y="229416"/>
                  </a:cubicBezTo>
                  <a:lnTo>
                    <a:pt x="9319" y="141998"/>
                  </a:lnTo>
                  <a:cubicBezTo>
                    <a:pt x="-3106" y="129573"/>
                    <a:pt x="-3106" y="109161"/>
                    <a:pt x="9319" y="96736"/>
                  </a:cubicBezTo>
                  <a:lnTo>
                    <a:pt x="96736" y="9319"/>
                  </a:lnTo>
                  <a:cubicBezTo>
                    <a:pt x="109161" y="-3106"/>
                    <a:pt x="129573" y="-3106"/>
                    <a:pt x="141998" y="9319"/>
                  </a:cubicBezTo>
                  <a:lnTo>
                    <a:pt x="229416" y="96736"/>
                  </a:lnTo>
                  <a:cubicBezTo>
                    <a:pt x="241840" y="109161"/>
                    <a:pt x="241840" y="129573"/>
                    <a:pt x="229416" y="141998"/>
                  </a:cubicBezTo>
                  <a:close/>
                </a:path>
              </a:pathLst>
            </a:custGeom>
            <a:solidFill>
              <a:schemeClr val="accent1"/>
            </a:solidFill>
            <a:ln w="443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  <p:sp>
        <p:nvSpPr>
          <p:cNvPr id="12" name="išḷidè">
            <a:extLst>
              <a:ext uri="{FF2B5EF4-FFF2-40B4-BE49-F238E27FC236}">
                <a16:creationId xmlns:a16="http://schemas.microsoft.com/office/drawing/2014/main" id="{2A21A12C-CB77-4010-BC8D-E2B65A2775CF}"/>
              </a:ext>
            </a:extLst>
          </p:cNvPr>
          <p:cNvSpPr txBox="1"/>
          <p:nvPr/>
        </p:nvSpPr>
        <p:spPr>
          <a:xfrm>
            <a:off x="6678286" y="1857012"/>
            <a:ext cx="3637607" cy="294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 altLang="zh-CN" sz="1000" dirty="0"/>
          </a:p>
        </p:txBody>
      </p:sp>
      <p:sp>
        <p:nvSpPr>
          <p:cNvPr id="13" name="îšļíḋè">
            <a:extLst>
              <a:ext uri="{FF2B5EF4-FFF2-40B4-BE49-F238E27FC236}">
                <a16:creationId xmlns:a16="http://schemas.microsoft.com/office/drawing/2014/main" id="{5E289F73-28A0-4611-BC3F-F799B4F80A06}"/>
              </a:ext>
            </a:extLst>
          </p:cNvPr>
          <p:cNvSpPr txBox="1"/>
          <p:nvPr/>
        </p:nvSpPr>
        <p:spPr>
          <a:xfrm>
            <a:off x="6678286" y="3057374"/>
            <a:ext cx="3637607" cy="526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l">
              <a:lnSpc>
                <a:spcPct val="150000"/>
              </a:lnSpc>
            </a:pPr>
            <a:r>
              <a:rPr lang="zh-CN" altLang="en-US" sz="1000" dirty="0"/>
              <a:t>将文档分发给测试人员熟悉支付链路后端的业务流程，并根据各系统异常场景和跑批对链路的影响，纳入设计用例范围。</a:t>
            </a:r>
            <a:endParaRPr lang="en-US" altLang="zh-CN" sz="1000" dirty="0"/>
          </a:p>
        </p:txBody>
      </p:sp>
      <p:sp>
        <p:nvSpPr>
          <p:cNvPr id="14" name="îšļíḋè">
            <a:extLst>
              <a:ext uri="{FF2B5EF4-FFF2-40B4-BE49-F238E27FC236}">
                <a16:creationId xmlns:a16="http://schemas.microsoft.com/office/drawing/2014/main" id="{416521D9-2D23-4955-ACEC-8E11DBCBBE70}"/>
              </a:ext>
            </a:extLst>
          </p:cNvPr>
          <p:cNvSpPr txBox="1"/>
          <p:nvPr/>
        </p:nvSpPr>
        <p:spPr>
          <a:xfrm>
            <a:off x="6678285" y="2038347"/>
            <a:ext cx="3637607" cy="757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l">
              <a:lnSpc>
                <a:spcPct val="150000"/>
              </a:lnSpc>
            </a:pPr>
            <a:r>
              <a:rPr lang="zh-CN" altLang="en-US" sz="1000" dirty="0"/>
              <a:t>根据会议沟通内容，输出文档，内容包括：</a:t>
            </a:r>
            <a:endParaRPr lang="en-US" altLang="zh-CN" sz="1000" dirty="0"/>
          </a:p>
          <a:p>
            <a:pPr algn="l">
              <a:lnSpc>
                <a:spcPct val="150000"/>
              </a:lnSpc>
            </a:pPr>
            <a:r>
              <a:rPr lang="en-US" altLang="zh-CN" sz="1000" dirty="0"/>
              <a:t>1.</a:t>
            </a:r>
            <a:r>
              <a:rPr lang="zh-CN" altLang="en-US" sz="1000" dirty="0"/>
              <a:t>现支付链路的流程及逻辑，各系统之间是如何交互</a:t>
            </a:r>
            <a:endParaRPr lang="en-US" altLang="zh-CN" sz="1000" dirty="0"/>
          </a:p>
          <a:p>
            <a:pPr algn="l">
              <a:lnSpc>
                <a:spcPct val="150000"/>
              </a:lnSpc>
            </a:pPr>
            <a:r>
              <a:rPr lang="en-US" altLang="zh-CN" sz="1000" dirty="0"/>
              <a:t>2.</a:t>
            </a:r>
            <a:r>
              <a:rPr lang="zh-CN" altLang="en-US" sz="1000" dirty="0"/>
              <a:t>各系统异常场景和跑批时间对支付链路的影响说明</a:t>
            </a:r>
            <a:endParaRPr lang="en-US" altLang="zh-CN" sz="1000" dirty="0"/>
          </a:p>
        </p:txBody>
      </p:sp>
      <p:sp>
        <p:nvSpPr>
          <p:cNvPr id="15" name="îšļíḋè">
            <a:extLst>
              <a:ext uri="{FF2B5EF4-FFF2-40B4-BE49-F238E27FC236}">
                <a16:creationId xmlns:a16="http://schemas.microsoft.com/office/drawing/2014/main" id="{2EB27A2A-ACEC-496F-9271-1FAF9B0CD2B8}"/>
              </a:ext>
            </a:extLst>
          </p:cNvPr>
          <p:cNvSpPr txBox="1"/>
          <p:nvPr/>
        </p:nvSpPr>
        <p:spPr>
          <a:xfrm>
            <a:off x="6678283" y="4039299"/>
            <a:ext cx="3637607" cy="295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l">
              <a:lnSpc>
                <a:spcPct val="150000"/>
              </a:lnSpc>
            </a:pPr>
            <a:r>
              <a:rPr lang="zh-CN" altLang="en-US" sz="1000" dirty="0"/>
              <a:t>各系统排除未来</a:t>
            </a:r>
            <a:r>
              <a:rPr lang="en-US" altLang="zh-CN" sz="1000" dirty="0"/>
              <a:t>3</a:t>
            </a:r>
            <a:r>
              <a:rPr lang="zh-CN" altLang="en-US" sz="1000" dirty="0"/>
              <a:t>个月的月度版本需求对支付链路的潜在影响</a:t>
            </a:r>
            <a:endParaRPr lang="en-US" altLang="zh-CN" sz="1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3938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iṥliďé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ïSḻíḋé">
            <a:extLst>
              <a:ext uri="{FF2B5EF4-FFF2-40B4-BE49-F238E27FC236}">
                <a16:creationId xmlns:a16="http://schemas.microsoft.com/office/drawing/2014/main" id="{DFD52094-98C0-4141-A04B-98B9DF4DFA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53624" y="1777424"/>
            <a:ext cx="9565275" cy="1643062"/>
          </a:xfrm>
        </p:spPr>
        <p:txBody>
          <a:bodyPr/>
          <a:lstStyle/>
          <a:p>
            <a:pPr algn="ctr"/>
            <a:r>
              <a:rPr lang="zh-CN" altLang="en-US" dirty="0"/>
              <a:t>谢谢各位参与！</a:t>
            </a:r>
            <a:endParaRPr lang="en-GB" altLang="zh-CN" dirty="0"/>
          </a:p>
        </p:txBody>
      </p:sp>
      <p:sp>
        <p:nvSpPr>
          <p:cNvPr id="4" name="ïṩ1íďè">
            <a:extLst>
              <a:ext uri="{FF2B5EF4-FFF2-40B4-BE49-F238E27FC236}">
                <a16:creationId xmlns:a16="http://schemas.microsoft.com/office/drawing/2014/main" id="{0280FE23-3FD0-4989-BBD8-F98469242D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altLang="zh-CN" dirty="0"/>
              <a:t>P</a:t>
            </a:r>
            <a:r>
              <a:rPr lang="en-US" altLang="zh-CN" dirty="0" err="1"/>
              <a:t>athfinder</a:t>
            </a:r>
            <a:endParaRPr lang="en-GB" altLang="zh-CN" dirty="0"/>
          </a:p>
        </p:txBody>
      </p:sp>
      <p:sp>
        <p:nvSpPr>
          <p:cNvPr id="5" name="îšḻíḑe">
            <a:extLst>
              <a:ext uri="{FF2B5EF4-FFF2-40B4-BE49-F238E27FC236}">
                <a16:creationId xmlns:a16="http://schemas.microsoft.com/office/drawing/2014/main" id="{929167BD-7790-467B-980C-709781C5646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altLang="zh-CN" dirty="0"/>
              <a:t>2022.3.24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446543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îṣļïḋè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ïsḷîdè">
            <a:extLst>
              <a:ext uri="{FF2B5EF4-FFF2-40B4-BE49-F238E27FC236}">
                <a16:creationId xmlns:a16="http://schemas.microsoft.com/office/drawing/2014/main" id="{7BBC5F1D-2F12-47ED-BD76-3F60ED1D999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 altLang="en-US" dirty="0"/>
              <a:t>目录</a:t>
            </a:r>
            <a:endParaRPr lang="en-GB" altLang="zh-CN" dirty="0"/>
          </a:p>
        </p:txBody>
      </p:sp>
      <p:sp>
        <p:nvSpPr>
          <p:cNvPr id="4" name="íṡḻíḋè">
            <a:extLst>
              <a:ext uri="{FF2B5EF4-FFF2-40B4-BE49-F238E27FC236}">
                <a16:creationId xmlns:a16="http://schemas.microsoft.com/office/drawing/2014/main" id="{7E146E7C-0D83-410E-B360-7847E2675D8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sz="1800" dirty="0"/>
              <a:t>业务架构</a:t>
            </a:r>
            <a:endParaRPr lang="en-US" altLang="zh-CN" sz="1800" dirty="0"/>
          </a:p>
          <a:p>
            <a:pPr>
              <a:buFont typeface="+mj-ea"/>
              <a:buAutoNum type="circleNumDbPlain"/>
            </a:pPr>
            <a:r>
              <a:rPr lang="zh-CN" altLang="en-US" dirty="0"/>
              <a:t>业务背景</a:t>
            </a:r>
            <a:endParaRPr lang="en-GB" altLang="zh-CN" dirty="0"/>
          </a:p>
          <a:p>
            <a:pPr>
              <a:buFont typeface="+mj-ea"/>
              <a:buAutoNum type="circleNumDbPlain"/>
            </a:pPr>
            <a:r>
              <a:rPr lang="zh-CN" altLang="en-US" dirty="0"/>
              <a:t>业务流程图</a:t>
            </a:r>
            <a:endParaRPr lang="en-GB" altLang="zh-CN" dirty="0"/>
          </a:p>
          <a:p>
            <a:pPr>
              <a:buFont typeface="+mj-lt"/>
              <a:buAutoNum type="arabicPeriod" startAt="2"/>
            </a:pPr>
            <a:r>
              <a:rPr lang="zh-CN" altLang="en-US" sz="1800" dirty="0"/>
              <a:t>技术架构</a:t>
            </a:r>
            <a:endParaRPr lang="en-US" altLang="zh-CN" sz="1800" dirty="0"/>
          </a:p>
          <a:p>
            <a:pPr>
              <a:buFont typeface="+mj-ea"/>
              <a:buAutoNum type="circleNumDbPlain"/>
            </a:pPr>
            <a:r>
              <a:rPr lang="zh-CN" altLang="en-US" sz="1800" dirty="0"/>
              <a:t>技术架构图</a:t>
            </a:r>
            <a:endParaRPr lang="en-US" altLang="zh-CN" sz="1800" dirty="0"/>
          </a:p>
          <a:p>
            <a:pPr>
              <a:buFont typeface="+mj-lt"/>
              <a:buAutoNum type="arabicPeriod" startAt="3"/>
            </a:pPr>
            <a:r>
              <a:rPr lang="zh-CN" altLang="en-US" sz="1800" dirty="0"/>
              <a:t>分析测试问题</a:t>
            </a:r>
            <a:endParaRPr lang="en-US" altLang="zh-CN" sz="1800" dirty="0"/>
          </a:p>
          <a:p>
            <a:pPr>
              <a:buAutoNum type="arabicPeriod" startAt="3"/>
            </a:pPr>
            <a:r>
              <a:rPr lang="zh-CN" altLang="en-US" sz="1800" dirty="0"/>
              <a:t>设计解决方案</a:t>
            </a:r>
            <a:endParaRPr lang="en-US" altLang="zh-CN" sz="1800" dirty="0"/>
          </a:p>
          <a:p>
            <a:pPr>
              <a:buAutoNum type="arabicPeriod" startAt="3"/>
            </a:pPr>
            <a:r>
              <a:rPr lang="zh-CN" altLang="en-US" sz="1800" dirty="0"/>
              <a:t>实现测试方案</a:t>
            </a:r>
            <a:endParaRPr lang="en-US" altLang="zh-CN" sz="1800" dirty="0"/>
          </a:p>
          <a:p>
            <a:pPr marL="0" indent="0">
              <a:buNone/>
            </a:pPr>
            <a:endParaRPr lang="en-GB" altLang="zh-CN" dirty="0"/>
          </a:p>
          <a:p>
            <a:endParaRPr lang="zh-CN" altLang="en-US" dirty="0"/>
          </a:p>
        </p:txBody>
      </p:sp>
      <p:sp>
        <p:nvSpPr>
          <p:cNvPr id="2" name="íśľíďê">
            <a:extLst>
              <a:ext uri="{FF2B5EF4-FFF2-40B4-BE49-F238E27FC236}">
                <a16:creationId xmlns:a16="http://schemas.microsoft.com/office/drawing/2014/main" id="{0B40080D-F44F-4286-BA93-F1AF2537C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57452" y="6438900"/>
            <a:ext cx="2661448" cy="215900"/>
          </a:xfrm>
        </p:spPr>
        <p:txBody>
          <a:bodyPr/>
          <a:lstStyle/>
          <a:p>
            <a:fld id="{7F65B630-C7FF-41C0-9923-C5E5E29EED81}" type="slidenum">
              <a:rPr lang="en-US" altLang="zh-CN" smtClean="0"/>
              <a:pPr/>
              <a:t>2</a:t>
            </a:fld>
            <a:endParaRPr lang="en-US" altLang="zh-CN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290999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í$1iḑé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íš1iḑè">
            <a:extLst>
              <a:ext uri="{FF2B5EF4-FFF2-40B4-BE49-F238E27FC236}">
                <a16:creationId xmlns:a16="http://schemas.microsoft.com/office/drawing/2014/main" id="{3E7816B9-4368-481C-AF7D-011CB1B5D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6802" y="2434436"/>
            <a:ext cx="5731164" cy="628955"/>
          </a:xfrm>
        </p:spPr>
        <p:txBody>
          <a:bodyPr/>
          <a:lstStyle/>
          <a:p>
            <a:pPr algn="ctr"/>
            <a:r>
              <a:rPr lang="zh-CN" altLang="en-US" dirty="0"/>
              <a:t>业务架构</a:t>
            </a:r>
          </a:p>
        </p:txBody>
      </p:sp>
      <p:sp>
        <p:nvSpPr>
          <p:cNvPr id="2" name="íśḻíḋê">
            <a:extLst>
              <a:ext uri="{FF2B5EF4-FFF2-40B4-BE49-F238E27FC236}">
                <a16:creationId xmlns:a16="http://schemas.microsoft.com/office/drawing/2014/main" id="{1BC2B274-6096-4E6F-B8DF-3F118E2D9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pPr/>
              <a:t>3</a:t>
            </a:fld>
            <a:endParaRPr lang="zh-CN" altLang="en-US"/>
          </a:p>
        </p:txBody>
      </p:sp>
      <p:sp>
        <p:nvSpPr>
          <p:cNvPr id="8" name="ïṧḻïḓé">
            <a:extLst>
              <a:ext uri="{FF2B5EF4-FFF2-40B4-BE49-F238E27FC236}">
                <a16:creationId xmlns:a16="http://schemas.microsoft.com/office/drawing/2014/main" id="{A96F477B-D9F7-46E0-BDD1-83E6B5A920C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477106" y="2271041"/>
            <a:ext cx="1130438" cy="1107996"/>
          </a:xfrm>
        </p:spPr>
        <p:txBody>
          <a:bodyPr/>
          <a:lstStyle/>
          <a:p>
            <a:r>
              <a:rPr lang="en-GB"/>
              <a:t>0</a:t>
            </a:r>
            <a:r>
              <a:rPr lang="en-GB" sz="100"/>
              <a:t> </a:t>
            </a:r>
            <a:r>
              <a:rPr lang="en-GB"/>
              <a:t>1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42089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BA047966-762B-41EB-84CB-78E9C6D83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16CF3468-A5AD-4BFA-8395-397964813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buFont typeface="+mj-ea"/>
              <a:buAutoNum type="circleNumDbPlain"/>
            </a:pPr>
            <a:r>
              <a:rPr lang="zh-CN" altLang="en-US" dirty="0"/>
              <a:t>业务背景</a:t>
            </a: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9A4F1E75-56FD-4BF6-93E6-2F783DA9B56A}"/>
              </a:ext>
            </a:extLst>
          </p:cNvPr>
          <p:cNvGrpSpPr/>
          <p:nvPr/>
        </p:nvGrpSpPr>
        <p:grpSpPr>
          <a:xfrm>
            <a:off x="713885" y="-28280"/>
            <a:ext cx="11857740" cy="6525986"/>
            <a:chOff x="666751" y="0"/>
            <a:chExt cx="11857740" cy="6525986"/>
          </a:xfrm>
        </p:grpSpPr>
        <p:sp>
          <p:nvSpPr>
            <p:cNvPr id="5" name="任意多边形 13">
              <a:extLst>
                <a:ext uri="{FF2B5EF4-FFF2-40B4-BE49-F238E27FC236}">
                  <a16:creationId xmlns:a16="http://schemas.microsoft.com/office/drawing/2014/main" id="{0D0374A8-4902-4D86-8853-56E25C50738C}"/>
                </a:ext>
              </a:extLst>
            </p:cNvPr>
            <p:cNvSpPr/>
            <p:nvPr/>
          </p:nvSpPr>
          <p:spPr>
            <a:xfrm>
              <a:off x="6365760" y="0"/>
              <a:ext cx="5826240" cy="6525986"/>
            </a:xfrm>
            <a:custGeom>
              <a:avLst/>
              <a:gdLst>
                <a:gd name="connsiteX0" fmla="*/ 5399325 w 5826240"/>
                <a:gd name="connsiteY0" fmla="*/ 0 h 6525986"/>
                <a:gd name="connsiteX1" fmla="*/ 5826240 w 5826240"/>
                <a:gd name="connsiteY1" fmla="*/ 0 h 6525986"/>
                <a:gd name="connsiteX2" fmla="*/ 5826240 w 5826240"/>
                <a:gd name="connsiteY2" fmla="*/ 260210 h 6525986"/>
                <a:gd name="connsiteX3" fmla="*/ 5713154 w 5826240"/>
                <a:gd name="connsiteY3" fmla="*/ 175645 h 6525986"/>
                <a:gd name="connsiteX4" fmla="*/ 5518652 w 5826240"/>
                <a:gd name="connsiteY4" fmla="*/ 57483 h 6525986"/>
                <a:gd name="connsiteX5" fmla="*/ 552986 w 5826240"/>
                <a:gd name="connsiteY5" fmla="*/ 0 h 6525986"/>
                <a:gd name="connsiteX6" fmla="*/ 3389075 w 5826240"/>
                <a:gd name="connsiteY6" fmla="*/ 0 h 6525986"/>
                <a:gd name="connsiteX7" fmla="*/ 3269748 w 5826240"/>
                <a:gd name="connsiteY7" fmla="*/ 57483 h 6525986"/>
                <a:gd name="connsiteX8" fmla="*/ 2035175 w 5826240"/>
                <a:gd name="connsiteY8" fmla="*/ 2131786 h 6525986"/>
                <a:gd name="connsiteX9" fmla="*/ 4394200 w 5826240"/>
                <a:gd name="connsiteY9" fmla="*/ 4490811 h 6525986"/>
                <a:gd name="connsiteX10" fmla="*/ 5713154 w 5826240"/>
                <a:gd name="connsiteY10" fmla="*/ 4087927 h 6525986"/>
                <a:gd name="connsiteX11" fmla="*/ 5826240 w 5826240"/>
                <a:gd name="connsiteY11" fmla="*/ 4003362 h 6525986"/>
                <a:gd name="connsiteX12" fmla="*/ 5826240 w 5826240"/>
                <a:gd name="connsiteY12" fmla="*/ 6286022 h 6525986"/>
                <a:gd name="connsiteX13" fmla="*/ 5700901 w 5826240"/>
                <a:gd name="connsiteY13" fmla="*/ 6328432 h 6525986"/>
                <a:gd name="connsiteX14" fmla="*/ 4394200 w 5826240"/>
                <a:gd name="connsiteY14" fmla="*/ 6525986 h 6525986"/>
                <a:gd name="connsiteX15" fmla="*/ 0 w 5826240"/>
                <a:gd name="connsiteY15" fmla="*/ 2131786 h 6525986"/>
                <a:gd name="connsiteX16" fmla="*/ 530357 w 5826240"/>
                <a:gd name="connsiteY16" fmla="*/ 37249 h 6525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826240" h="6525986">
                  <a:moveTo>
                    <a:pt x="5399325" y="0"/>
                  </a:moveTo>
                  <a:lnTo>
                    <a:pt x="5826240" y="0"/>
                  </a:lnTo>
                  <a:lnTo>
                    <a:pt x="5826240" y="260210"/>
                  </a:lnTo>
                  <a:lnTo>
                    <a:pt x="5713154" y="175645"/>
                  </a:lnTo>
                  <a:cubicBezTo>
                    <a:pt x="5650403" y="133252"/>
                    <a:pt x="5585503" y="93799"/>
                    <a:pt x="5518652" y="57483"/>
                  </a:cubicBezTo>
                  <a:close/>
                  <a:moveTo>
                    <a:pt x="552986" y="0"/>
                  </a:moveTo>
                  <a:lnTo>
                    <a:pt x="3389075" y="0"/>
                  </a:lnTo>
                  <a:lnTo>
                    <a:pt x="3269748" y="57483"/>
                  </a:lnTo>
                  <a:cubicBezTo>
                    <a:pt x="2534381" y="456958"/>
                    <a:pt x="2035175" y="1236074"/>
                    <a:pt x="2035175" y="2131786"/>
                  </a:cubicBezTo>
                  <a:cubicBezTo>
                    <a:pt x="2035175" y="3434640"/>
                    <a:pt x="3091346" y="4490811"/>
                    <a:pt x="4394200" y="4490811"/>
                  </a:cubicBezTo>
                  <a:cubicBezTo>
                    <a:pt x="4882770" y="4490811"/>
                    <a:pt x="5336651" y="4342287"/>
                    <a:pt x="5713154" y="4087927"/>
                  </a:cubicBezTo>
                  <a:lnTo>
                    <a:pt x="5826240" y="4003362"/>
                  </a:lnTo>
                  <a:lnTo>
                    <a:pt x="5826240" y="6286022"/>
                  </a:lnTo>
                  <a:lnTo>
                    <a:pt x="5700901" y="6328432"/>
                  </a:lnTo>
                  <a:cubicBezTo>
                    <a:pt x="5288115" y="6456822"/>
                    <a:pt x="4849234" y="6525986"/>
                    <a:pt x="4394200" y="6525986"/>
                  </a:cubicBezTo>
                  <a:cubicBezTo>
                    <a:pt x="1967350" y="6525986"/>
                    <a:pt x="0" y="4558636"/>
                    <a:pt x="0" y="2131786"/>
                  </a:cubicBezTo>
                  <a:cubicBezTo>
                    <a:pt x="0" y="1373396"/>
                    <a:pt x="192125" y="659878"/>
                    <a:pt x="530357" y="3724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5000"/>
              </a:schemeClr>
            </a:solidFill>
            <a:ln w="190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240140EF-5181-4BC2-AB23-8A98DFE20189}"/>
                </a:ext>
              </a:extLst>
            </p:cNvPr>
            <p:cNvSpPr/>
            <p:nvPr/>
          </p:nvSpPr>
          <p:spPr>
            <a:xfrm>
              <a:off x="3338286" y="1435572"/>
              <a:ext cx="660400" cy="660400"/>
            </a:xfrm>
            <a:prstGeom prst="ellipse">
              <a:avLst/>
            </a:prstGeom>
            <a:noFill/>
            <a:ln w="1905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DCF478BB-F52F-43C4-9425-4F5882CDFFB8}"/>
                </a:ext>
              </a:extLst>
            </p:cNvPr>
            <p:cNvSpPr txBox="1"/>
            <p:nvPr/>
          </p:nvSpPr>
          <p:spPr>
            <a:xfrm>
              <a:off x="1665992" y="1400211"/>
              <a:ext cx="108584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000" b="1" dirty="0"/>
                <a:t>电商系统对接支付链路</a:t>
              </a:r>
              <a:endParaRPr lang="en-US" altLang="zh-CN" sz="4000" b="1" dirty="0"/>
            </a:p>
          </p:txBody>
        </p:sp>
        <p:sp>
          <p:nvSpPr>
            <p:cNvPr id="8" name="圆角矩形 9">
              <a:extLst>
                <a:ext uri="{FF2B5EF4-FFF2-40B4-BE49-F238E27FC236}">
                  <a16:creationId xmlns:a16="http://schemas.microsoft.com/office/drawing/2014/main" id="{336A81D3-C007-4FDB-8BF7-9038F5AB03C2}"/>
                </a:ext>
              </a:extLst>
            </p:cNvPr>
            <p:cNvSpPr/>
            <p:nvPr/>
          </p:nvSpPr>
          <p:spPr>
            <a:xfrm>
              <a:off x="666751" y="2902857"/>
              <a:ext cx="10852149" cy="3231243"/>
            </a:xfrm>
            <a:prstGeom prst="roundRect">
              <a:avLst>
                <a:gd name="adj" fmla="val 9929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92F9265F-1A76-4B3F-8F38-023CD8BEDA0D}"/>
                </a:ext>
              </a:extLst>
            </p:cNvPr>
            <p:cNvSpPr txBox="1"/>
            <p:nvPr/>
          </p:nvSpPr>
          <p:spPr>
            <a:xfrm>
              <a:off x="1489868" y="3643976"/>
              <a:ext cx="9205914" cy="13181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defTabSz="913765" rtl="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原有的旧商城系统，随着互联网电商发展，旧电商的功能相比其他同行电商平台滞后，不满足业务的发展需求，故立项开发新的电商平台，提升行内竞争，满足业务的营销策略。</a:t>
              </a:r>
              <a:endPara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  <a:p>
              <a:pPr marL="0" marR="0" lvl="0" defTabSz="913765" rtl="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现新电商需要对接银行的支付链路，实现电商前端的支付功能。</a:t>
              </a:r>
              <a:endPara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643369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i$ḷîḍê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íṧļïḋe">
            <a:extLst>
              <a:ext uri="{FF2B5EF4-FFF2-40B4-BE49-F238E27FC236}">
                <a16:creationId xmlns:a16="http://schemas.microsoft.com/office/drawing/2014/main" id="{F9BE57FE-13D7-48A7-A602-509E2B389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3" name="ísḷîḑê">
            <a:extLst>
              <a:ext uri="{FF2B5EF4-FFF2-40B4-BE49-F238E27FC236}">
                <a16:creationId xmlns:a16="http://schemas.microsoft.com/office/drawing/2014/main" id="{882E8463-E84B-4E42-BE1B-3BDBD5BFD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buFont typeface="+mj-ea"/>
              <a:buAutoNum type="circleNumDbPlain" startAt="2"/>
            </a:pPr>
            <a:r>
              <a:rPr lang="zh-CN" altLang="en-US" dirty="0"/>
              <a:t>电商交易支付业务流程图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24842C6E-946C-4418-8C9B-A6E3AE8D25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006" y="1244338"/>
            <a:ext cx="8014790" cy="541046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62337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38F8FB-F7B5-47F1-921D-B8BACE8F8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6802" y="2434436"/>
            <a:ext cx="5731164" cy="628955"/>
          </a:xfrm>
        </p:spPr>
        <p:txBody>
          <a:bodyPr/>
          <a:lstStyle/>
          <a:p>
            <a:pPr algn="ctr"/>
            <a:r>
              <a:rPr lang="zh-CN" altLang="en-US" dirty="0"/>
              <a:t>技术架构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44D23DC-5E64-4738-A57F-3747F4FBE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FA5F251-4D61-401C-A54C-B923E712E1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477106" y="2271041"/>
            <a:ext cx="1127232" cy="1107996"/>
          </a:xfrm>
        </p:spPr>
        <p:txBody>
          <a:bodyPr/>
          <a:lstStyle/>
          <a:p>
            <a:r>
              <a:rPr lang="en-US" altLang="zh-CN" dirty="0"/>
              <a:t>02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6510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456E97AA-CF77-49F5-8E11-199F221AC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378C732C-17A4-47E6-AD9D-97249BDD1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电商交易支付技术架构图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3A305B8D-0A97-4F69-94A2-2EEE5F3EC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323975"/>
            <a:ext cx="6781800" cy="421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791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F58A44-2246-4371-AD78-159D7861C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6802" y="2431038"/>
            <a:ext cx="5731164" cy="632353"/>
          </a:xfrm>
        </p:spPr>
        <p:txBody>
          <a:bodyPr/>
          <a:lstStyle/>
          <a:p>
            <a:pPr algn="ctr"/>
            <a:r>
              <a:rPr lang="zh-CN" altLang="en-US" sz="3200" dirty="0"/>
              <a:t>分析测试问题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A07E730-4A2A-4C51-BAAA-F631A20F5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8</a:t>
            </a:fld>
            <a:endParaRPr lang="zh-CN" altLang="en-US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999426B-59C6-40A1-82F0-02D8814546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477106" y="2271041"/>
            <a:ext cx="1127232" cy="1107996"/>
          </a:xfrm>
        </p:spPr>
        <p:txBody>
          <a:bodyPr/>
          <a:lstStyle/>
          <a:p>
            <a:r>
              <a:rPr lang="en-US" altLang="zh-CN" dirty="0"/>
              <a:t>03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66826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118C3A6-F416-4724-AD0A-804F83CF0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10BC3DE0-B6BF-4D0D-A2AE-F76A2969F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800" dirty="0"/>
              <a:t>分析测试问题</a:t>
            </a:r>
            <a:endParaRPr lang="zh-CN" altLang="en-US" dirty="0"/>
          </a:p>
        </p:txBody>
      </p:sp>
      <p:grpSp>
        <p:nvGrpSpPr>
          <p:cNvPr id="4" name="íśľîḋe">
            <a:extLst>
              <a:ext uri="{FF2B5EF4-FFF2-40B4-BE49-F238E27FC236}">
                <a16:creationId xmlns:a16="http://schemas.microsoft.com/office/drawing/2014/main" id="{FA3ED149-0E52-4232-A8CD-C372321121D6}"/>
              </a:ext>
            </a:extLst>
          </p:cNvPr>
          <p:cNvGrpSpPr/>
          <p:nvPr/>
        </p:nvGrpSpPr>
        <p:grpSpPr>
          <a:xfrm>
            <a:off x="1911594" y="1543298"/>
            <a:ext cx="6591381" cy="4381003"/>
            <a:chOff x="3636701" y="2132919"/>
            <a:chExt cx="4918598" cy="2817561"/>
          </a:xfrm>
        </p:grpSpPr>
        <p:sp>
          <p:nvSpPr>
            <p:cNvPr id="5" name="išḷiḋe">
              <a:extLst>
                <a:ext uri="{FF2B5EF4-FFF2-40B4-BE49-F238E27FC236}">
                  <a16:creationId xmlns:a16="http://schemas.microsoft.com/office/drawing/2014/main" id="{7E742594-F084-4D12-817D-7688B70FE505}"/>
                </a:ext>
              </a:extLst>
            </p:cNvPr>
            <p:cNvSpPr/>
            <p:nvPr/>
          </p:nvSpPr>
          <p:spPr>
            <a:xfrm>
              <a:off x="8092311" y="2334883"/>
              <a:ext cx="462988" cy="925976"/>
            </a:xfrm>
            <a:custGeom>
              <a:avLst/>
              <a:gdLst>
                <a:gd name="connsiteX0" fmla="*/ 0 w 462988"/>
                <a:gd name="connsiteY0" fmla="*/ 0 h 925976"/>
                <a:gd name="connsiteX1" fmla="*/ 462988 w 462988"/>
                <a:gd name="connsiteY1" fmla="*/ 462988 h 925976"/>
                <a:gd name="connsiteX2" fmla="*/ 0 w 462988"/>
                <a:gd name="connsiteY2" fmla="*/ 925976 h 925976"/>
                <a:gd name="connsiteX3" fmla="*/ 0 w 462988"/>
                <a:gd name="connsiteY3" fmla="*/ 0 h 925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988" h="925976">
                  <a:moveTo>
                    <a:pt x="0" y="0"/>
                  </a:moveTo>
                  <a:cubicBezTo>
                    <a:pt x="255701" y="0"/>
                    <a:pt x="462988" y="207287"/>
                    <a:pt x="462988" y="462988"/>
                  </a:cubicBezTo>
                  <a:cubicBezTo>
                    <a:pt x="462988" y="718689"/>
                    <a:pt x="255701" y="925976"/>
                    <a:pt x="0" y="925976"/>
                  </a:cubicBez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60000">
                  <a:schemeClr val="accent1"/>
                </a:gs>
              </a:gsLst>
              <a:lin ang="2700000" scaled="0"/>
            </a:gradFill>
            <a:ln w="57150" cap="rnd">
              <a:noFill/>
              <a:prstDash val="solid"/>
              <a:round/>
            </a:ln>
            <a:effectLst>
              <a:outerShdw blurRad="76200" dist="50800" dir="5400000" algn="ctr" rotWithShape="0">
                <a:schemeClr val="accent1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3765"/>
              <a:r>
                <a:rPr lang="en-US" altLang="zh-CN" sz="1600" b="1" dirty="0">
                  <a:solidFill>
                    <a:srgbClr val="FFFFFF"/>
                  </a:solidFill>
                </a:rPr>
                <a:t>1</a:t>
              </a:r>
              <a:endParaRPr lang="zh-CN" altLang="en-US" sz="1600" b="1" dirty="0">
                <a:solidFill>
                  <a:srgbClr val="FFFFFF"/>
                </a:solidFill>
              </a:endParaRPr>
            </a:p>
          </p:txBody>
        </p:sp>
        <p:sp>
          <p:nvSpPr>
            <p:cNvPr id="6" name="îṩḷiḋé">
              <a:extLst>
                <a:ext uri="{FF2B5EF4-FFF2-40B4-BE49-F238E27FC236}">
                  <a16:creationId xmlns:a16="http://schemas.microsoft.com/office/drawing/2014/main" id="{52C74E16-FE8C-4341-B75B-52BB9149CCD8}"/>
                </a:ext>
              </a:extLst>
            </p:cNvPr>
            <p:cNvSpPr/>
            <p:nvPr/>
          </p:nvSpPr>
          <p:spPr>
            <a:xfrm>
              <a:off x="3636701" y="2132919"/>
              <a:ext cx="4455610" cy="1329905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50000"/>
                <a:lumOff val="50000"/>
                <a:alpha val="5000"/>
              </a:schemeClr>
            </a:solidFill>
            <a:ln w="57150" cap="rnd">
              <a:noFill/>
              <a:prstDash val="solid"/>
              <a:round/>
            </a:ln>
            <a:effectLst>
              <a:outerShdw blurRad="50800" dist="50800" dir="5400000" algn="ctr" rotWithShape="0">
                <a:schemeClr val="accent3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/>
              <a:endParaRPr lang="zh-CN" altLang="en-US" sz="1400" b="1">
                <a:solidFill>
                  <a:srgbClr val="FFFFFF"/>
                </a:solidFill>
              </a:endParaRPr>
            </a:p>
          </p:txBody>
        </p:sp>
        <p:sp>
          <p:nvSpPr>
            <p:cNvPr id="7" name="isliḓê">
              <a:extLst>
                <a:ext uri="{FF2B5EF4-FFF2-40B4-BE49-F238E27FC236}">
                  <a16:creationId xmlns:a16="http://schemas.microsoft.com/office/drawing/2014/main" id="{5C01C4AD-A924-464F-A632-1D9EF1D154B2}"/>
                </a:ext>
              </a:extLst>
            </p:cNvPr>
            <p:cNvSpPr/>
            <p:nvPr/>
          </p:nvSpPr>
          <p:spPr>
            <a:xfrm>
              <a:off x="8092311" y="3822539"/>
              <a:ext cx="462988" cy="925976"/>
            </a:xfrm>
            <a:custGeom>
              <a:avLst/>
              <a:gdLst>
                <a:gd name="connsiteX0" fmla="*/ 0 w 462988"/>
                <a:gd name="connsiteY0" fmla="*/ 0 h 925976"/>
                <a:gd name="connsiteX1" fmla="*/ 462988 w 462988"/>
                <a:gd name="connsiteY1" fmla="*/ 462988 h 925976"/>
                <a:gd name="connsiteX2" fmla="*/ 0 w 462988"/>
                <a:gd name="connsiteY2" fmla="*/ 925976 h 925976"/>
                <a:gd name="connsiteX3" fmla="*/ 0 w 462988"/>
                <a:gd name="connsiteY3" fmla="*/ 0 h 925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988" h="925976">
                  <a:moveTo>
                    <a:pt x="0" y="0"/>
                  </a:moveTo>
                  <a:cubicBezTo>
                    <a:pt x="255701" y="0"/>
                    <a:pt x="462988" y="207287"/>
                    <a:pt x="462988" y="462988"/>
                  </a:cubicBezTo>
                  <a:cubicBezTo>
                    <a:pt x="462988" y="718689"/>
                    <a:pt x="255701" y="925976"/>
                    <a:pt x="0" y="925976"/>
                  </a:cubicBez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60000">
                  <a:schemeClr val="accent3"/>
                </a:gs>
              </a:gsLst>
              <a:lin ang="2700000" scaled="0"/>
            </a:gradFill>
            <a:ln w="57150" cap="rnd">
              <a:noFill/>
              <a:prstDash val="solid"/>
              <a:round/>
            </a:ln>
            <a:effectLst>
              <a:outerShdw blurRad="50800" dist="50800" dir="5400000" algn="ctr" rotWithShape="0">
                <a:schemeClr val="accent3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1600" b="1" dirty="0">
                  <a:solidFill>
                    <a:srgbClr val="FFFFFF"/>
                  </a:solidFill>
                </a:rPr>
                <a:t>2</a:t>
              </a:r>
              <a:endParaRPr lang="zh-CN" altLang="en-US" sz="1600" b="1" dirty="0">
                <a:solidFill>
                  <a:srgbClr val="FFFFFF"/>
                </a:solidFill>
              </a:endParaRPr>
            </a:p>
          </p:txBody>
        </p:sp>
        <p:sp>
          <p:nvSpPr>
            <p:cNvPr id="8" name="îsľîḋé">
              <a:extLst>
                <a:ext uri="{FF2B5EF4-FFF2-40B4-BE49-F238E27FC236}">
                  <a16:creationId xmlns:a16="http://schemas.microsoft.com/office/drawing/2014/main" id="{A78F0080-43F9-4043-9159-DE1620B190A2}"/>
                </a:ext>
              </a:extLst>
            </p:cNvPr>
            <p:cNvSpPr/>
            <p:nvPr/>
          </p:nvSpPr>
          <p:spPr>
            <a:xfrm>
              <a:off x="3636701" y="3620575"/>
              <a:ext cx="4455610" cy="1329905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50000"/>
                <a:lumOff val="50000"/>
                <a:alpha val="5000"/>
              </a:schemeClr>
            </a:solidFill>
            <a:ln w="57150" cap="rnd">
              <a:noFill/>
              <a:prstDash val="solid"/>
              <a:round/>
            </a:ln>
            <a:effectLst>
              <a:outerShdw blurRad="50800" dist="50800" dir="5400000" algn="ctr" rotWithShape="0">
                <a:schemeClr val="accent3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/>
              <a:endParaRPr lang="zh-CN" altLang="en-US" sz="1400" b="1">
                <a:solidFill>
                  <a:srgbClr val="FFFFFF"/>
                </a:solidFill>
              </a:endParaRPr>
            </a:p>
          </p:txBody>
        </p:sp>
        <p:sp>
          <p:nvSpPr>
            <p:cNvPr id="9" name="iṧliḓé">
              <a:extLst>
                <a:ext uri="{FF2B5EF4-FFF2-40B4-BE49-F238E27FC236}">
                  <a16:creationId xmlns:a16="http://schemas.microsoft.com/office/drawing/2014/main" id="{0FC5F6EE-D66C-41A8-A4BE-EC7FEAB71A8D}"/>
                </a:ext>
              </a:extLst>
            </p:cNvPr>
            <p:cNvSpPr txBox="1"/>
            <p:nvPr/>
          </p:nvSpPr>
          <p:spPr>
            <a:xfrm>
              <a:off x="3636701" y="2171418"/>
              <a:ext cx="4257363" cy="128166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/>
                <a:t>支付链路是电商系统核心的部分，它的运作情况直接影响到电商的交易量。特别是电商的营销策略对促销活动依赖，促销活动引来的大流量、交易高峰对支付链路来说是严峻的考验。因为即时在大流量、交易高峰的环境下，如果支付链路出现问题，客人支付异常或退款异常，对业务和营收的影响都是致命的，间接的影响也会因收到大量客诉增大客服中心的压力。客人体验差，也会容易外流。</a:t>
              </a:r>
              <a:endParaRPr lang="en-US" altLang="zh-CN" sz="1400" dirty="0"/>
            </a:p>
          </p:txBody>
        </p:sp>
        <p:sp>
          <p:nvSpPr>
            <p:cNvPr id="11" name="iṣlíḑê">
              <a:extLst>
                <a:ext uri="{FF2B5EF4-FFF2-40B4-BE49-F238E27FC236}">
                  <a16:creationId xmlns:a16="http://schemas.microsoft.com/office/drawing/2014/main" id="{F5D0F889-E796-4F7E-A87C-7EF07F53B0F0}"/>
                </a:ext>
              </a:extLst>
            </p:cNvPr>
            <p:cNvSpPr txBox="1"/>
            <p:nvPr/>
          </p:nvSpPr>
          <p:spPr>
            <a:xfrm>
              <a:off x="3636701" y="3731164"/>
              <a:ext cx="4110836" cy="120892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dirty="0"/>
                <a:t> 为了避免电商上线后，出现上述问题，在测试支付链路时，业务场景方面除了常规的业务场景和异常场景之外，要尽可能考虑到会出现的极端场景。系统方面除了关注支付后，后端返回前端的结果，还要明确下游各系统的业务逻辑对链路的影响；下游系统异常场景和跑批时对整个链路的影响。难题：如何明确下游各系统的异常场景和跑批处理时间；测试期间如何协调沟通；测试时候如何配合模拟出异常场景</a:t>
              </a:r>
              <a:endParaRPr lang="en-US" altLang="zh-CN" sz="1400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6551438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&quot;GuidesStyle_Normal&quot;,&quot;Name&quot;:&quot;正常&quot;,&quot;Kind&quot;:&quot;System&quot;,&quot;OldGuidesSetting&quot;:{&quot;HeaderHeight&quot;:15.0,&quot;FooterHeight&quot;:9.0,&quot;SideMargin&quot;:5.5,&quot;TopMargin&quot;:0.0,&quot;BottomMargin&quot;:0.0,&quot;IntervalMargin&quot;:1.5}}"/>
  <p:tag name="ISLIDE.THEME" val="#83352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607525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45267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816144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54171;"/>
</p:tagLst>
</file>

<file path=ppt/theme/theme1.xml><?xml version="1.0" encoding="utf-8"?>
<a:theme xmlns:a="http://schemas.openxmlformats.org/drawingml/2006/main" name="Designed by iSlide">
  <a:themeElements>
    <a:clrScheme name="iSlide VI标准">
      <a:dk1>
        <a:srgbClr val="2F2F2F"/>
      </a:dk1>
      <a:lt1>
        <a:srgbClr val="FFFFFF"/>
      </a:lt1>
      <a:dk2>
        <a:srgbClr val="778495"/>
      </a:dk2>
      <a:lt2>
        <a:srgbClr val="F0F0F0"/>
      </a:lt2>
      <a:accent1>
        <a:srgbClr val="9C0606"/>
      </a:accent1>
      <a:accent2>
        <a:srgbClr val="CD1C1C"/>
      </a:accent2>
      <a:accent3>
        <a:srgbClr val="F02F2F"/>
      </a:accent3>
      <a:accent4>
        <a:srgbClr val="FB5959"/>
      </a:accent4>
      <a:accent5>
        <a:srgbClr val="FF9090"/>
      </a:accent5>
      <a:accent6>
        <a:srgbClr val="FFC4C4"/>
      </a:accent6>
      <a:hlink>
        <a:srgbClr val="9C0606"/>
      </a:hlink>
      <a:folHlink>
        <a:srgbClr val="979797"/>
      </a:folHlink>
    </a:clrScheme>
    <a:fontScheme name="标准字体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Default.potx" id="{1D9758C4-BF53-48D5-9F51-21F468A6C710}" vid="{F0E1EFAF-5478-48F0-8152-DA9350739A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iSlide VI标准">
    <a:dk1>
      <a:srgbClr val="2F2F2F"/>
    </a:dk1>
    <a:lt1>
      <a:srgbClr val="FFFFFF"/>
    </a:lt1>
    <a:dk2>
      <a:srgbClr val="778495"/>
    </a:dk2>
    <a:lt2>
      <a:srgbClr val="F0F0F0"/>
    </a:lt2>
    <a:accent1>
      <a:srgbClr val="9C0606"/>
    </a:accent1>
    <a:accent2>
      <a:srgbClr val="CD1C1C"/>
    </a:accent2>
    <a:accent3>
      <a:srgbClr val="F02F2F"/>
    </a:accent3>
    <a:accent4>
      <a:srgbClr val="FB5959"/>
    </a:accent4>
    <a:accent5>
      <a:srgbClr val="FF9090"/>
    </a:accent5>
    <a:accent6>
      <a:srgbClr val="FFC4C4"/>
    </a:accent6>
    <a:hlink>
      <a:srgbClr val="9C0606"/>
    </a:hlink>
    <a:folHlink>
      <a:srgbClr val="979797"/>
    </a:folHlink>
  </a:clrScheme>
</a:themeOverride>
</file>

<file path=ppt/theme/themeOverride2.xml><?xml version="1.0" encoding="utf-8"?>
<a:themeOverride xmlns:a="http://schemas.openxmlformats.org/drawingml/2006/main">
  <a:clrScheme name="iSlide VI标准">
    <a:dk1>
      <a:srgbClr val="2F2F2F"/>
    </a:dk1>
    <a:lt1>
      <a:srgbClr val="FFFFFF"/>
    </a:lt1>
    <a:dk2>
      <a:srgbClr val="778495"/>
    </a:dk2>
    <a:lt2>
      <a:srgbClr val="F0F0F0"/>
    </a:lt2>
    <a:accent1>
      <a:srgbClr val="9C0606"/>
    </a:accent1>
    <a:accent2>
      <a:srgbClr val="CD1C1C"/>
    </a:accent2>
    <a:accent3>
      <a:srgbClr val="F02F2F"/>
    </a:accent3>
    <a:accent4>
      <a:srgbClr val="FB5959"/>
    </a:accent4>
    <a:accent5>
      <a:srgbClr val="FF9090"/>
    </a:accent5>
    <a:accent6>
      <a:srgbClr val="FFC4C4"/>
    </a:accent6>
    <a:hlink>
      <a:srgbClr val="9C0606"/>
    </a:hlink>
    <a:folHlink>
      <a:srgbClr val="979797"/>
    </a:folHlink>
  </a:clrScheme>
</a:themeOverride>
</file>

<file path=ppt/theme/themeOverride3.xml><?xml version="1.0" encoding="utf-8"?>
<a:themeOverride xmlns:a="http://schemas.openxmlformats.org/drawingml/2006/main">
  <a:clrScheme name="iSlide VI标准">
    <a:dk1>
      <a:srgbClr val="2F2F2F"/>
    </a:dk1>
    <a:lt1>
      <a:srgbClr val="FFFFFF"/>
    </a:lt1>
    <a:dk2>
      <a:srgbClr val="778495"/>
    </a:dk2>
    <a:lt2>
      <a:srgbClr val="F0F0F0"/>
    </a:lt2>
    <a:accent1>
      <a:srgbClr val="9C0606"/>
    </a:accent1>
    <a:accent2>
      <a:srgbClr val="CD1C1C"/>
    </a:accent2>
    <a:accent3>
      <a:srgbClr val="F02F2F"/>
    </a:accent3>
    <a:accent4>
      <a:srgbClr val="FB5959"/>
    </a:accent4>
    <a:accent5>
      <a:srgbClr val="FF9090"/>
    </a:accent5>
    <a:accent6>
      <a:srgbClr val="FFC4C4"/>
    </a:accent6>
    <a:hlink>
      <a:srgbClr val="9C0606"/>
    </a:hlink>
    <a:folHlink>
      <a:srgbClr val="979797"/>
    </a:folHlink>
  </a:clrScheme>
</a:themeOverride>
</file>

<file path=ppt/theme/themeOverride4.xml><?xml version="1.0" encoding="utf-8"?>
<a:themeOverride xmlns:a="http://schemas.openxmlformats.org/drawingml/2006/main">
  <a:clrScheme name="iSlide VI标准">
    <a:dk1>
      <a:srgbClr val="2F2F2F"/>
    </a:dk1>
    <a:lt1>
      <a:srgbClr val="FFFFFF"/>
    </a:lt1>
    <a:dk2>
      <a:srgbClr val="778495"/>
    </a:dk2>
    <a:lt2>
      <a:srgbClr val="F0F0F0"/>
    </a:lt2>
    <a:accent1>
      <a:srgbClr val="9C0606"/>
    </a:accent1>
    <a:accent2>
      <a:srgbClr val="CD1C1C"/>
    </a:accent2>
    <a:accent3>
      <a:srgbClr val="F02F2F"/>
    </a:accent3>
    <a:accent4>
      <a:srgbClr val="FB5959"/>
    </a:accent4>
    <a:accent5>
      <a:srgbClr val="FF9090"/>
    </a:accent5>
    <a:accent6>
      <a:srgbClr val="FFC4C4"/>
    </a:accent6>
    <a:hlink>
      <a:srgbClr val="9C0606"/>
    </a:hlink>
    <a:folHlink>
      <a:srgbClr val="97979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Mu</Template>
  <TotalTime>651</TotalTime>
  <Words>681</Words>
  <Application>Microsoft Office PowerPoint</Application>
  <PresentationFormat>宽屏</PresentationFormat>
  <Paragraphs>73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7" baseType="lpstr">
      <vt:lpstr>等线</vt:lpstr>
      <vt:lpstr>Arial</vt:lpstr>
      <vt:lpstr>Designed by iSlide</vt:lpstr>
      <vt:lpstr>电商系统的交易支付</vt:lpstr>
      <vt:lpstr>PowerPoint 演示文稿</vt:lpstr>
      <vt:lpstr>业务架构</vt:lpstr>
      <vt:lpstr>业务背景</vt:lpstr>
      <vt:lpstr>电商交易支付业务流程图</vt:lpstr>
      <vt:lpstr>技术架构</vt:lpstr>
      <vt:lpstr>电商交易支付技术架构图</vt:lpstr>
      <vt:lpstr>分析测试问题</vt:lpstr>
      <vt:lpstr>分析测试问题</vt:lpstr>
      <vt:lpstr>设计解决方案</vt:lpstr>
      <vt:lpstr>设计解决方案</vt:lpstr>
      <vt:lpstr>实现测试方案</vt:lpstr>
      <vt:lpstr>实现测试方案</vt:lpstr>
      <vt:lpstr>PowerPoint 演示文稿</vt:lpstr>
    </vt:vector>
  </TitlesOfParts>
  <Manager>iSlide</Manager>
  <Company>iSlide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</dc:creator>
  <cp:lastModifiedBy>f cinema</cp:lastModifiedBy>
  <cp:revision>21</cp:revision>
  <cp:lastPrinted>2022-03-13T16:00:00Z</cp:lastPrinted>
  <dcterms:created xsi:type="dcterms:W3CDTF">2022-03-13T16:00:00Z</dcterms:created>
  <dcterms:modified xsi:type="dcterms:W3CDTF">2022-03-25T17:08:15Z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d8492f18-66c4-4362-b04e-33f4a769c969</vt:lpwstr>
  </property>
</Properties>
</file>