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7" r:id="rId4"/>
    <p:sldId id="270" r:id="rId5"/>
    <p:sldId id="269" r:id="rId6"/>
    <p:sldId id="263" r:id="rId7"/>
    <p:sldId id="264" r:id="rId9"/>
    <p:sldId id="268" r:id="rId10"/>
    <p:sldId id="265" r:id="rId11"/>
    <p:sldId id="271" r:id="rId12"/>
    <p:sldId id="272" r:id="rId13"/>
    <p:sldId id="281" r:id="rId14"/>
    <p:sldId id="266" r:id="rId15"/>
  </p:sldIdLst>
  <p:sldSz cx="12192000" cy="6858000"/>
  <p:notesSz cx="6858000" cy="9144000"/>
  <p:custDataLst>
    <p:tags r:id="rId19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 panose="020B060402020202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 panose="020B060402020202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 panose="020B060402020202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 panose="020B060402020202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 panose="020B060402020202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 panose="020B060402020202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 panose="020B060402020202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 panose="020B060402020202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149"/>
  </p:normalViewPr>
  <p:slideViewPr>
    <p:cSldViewPr snapToGrid="0" snapToObjects="1">
      <p:cViewPr varScale="1">
        <p:scale>
          <a:sx n="115" d="100"/>
          <a:sy n="115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 panose="020B0604020202020204"/>
      </a:defRPr>
    </a:lvl1pPr>
    <a:lvl2pPr indent="228600" latinLnBrk="0">
      <a:defRPr sz="1200">
        <a:latin typeface="+mn-lt"/>
        <a:ea typeface="+mn-ea"/>
        <a:cs typeface="+mn-cs"/>
        <a:sym typeface="Arial" panose="020B0604020202020204"/>
      </a:defRPr>
    </a:lvl2pPr>
    <a:lvl3pPr indent="457200" latinLnBrk="0">
      <a:defRPr sz="1200">
        <a:latin typeface="+mn-lt"/>
        <a:ea typeface="+mn-ea"/>
        <a:cs typeface="+mn-cs"/>
        <a:sym typeface="Arial" panose="020B0604020202020204"/>
      </a:defRPr>
    </a:lvl3pPr>
    <a:lvl4pPr indent="685800" latinLnBrk="0">
      <a:defRPr sz="1200">
        <a:latin typeface="+mn-lt"/>
        <a:ea typeface="+mn-ea"/>
        <a:cs typeface="+mn-cs"/>
        <a:sym typeface="Arial" panose="020B0604020202020204"/>
      </a:defRPr>
    </a:lvl4pPr>
    <a:lvl5pPr indent="914400" latinLnBrk="0">
      <a:defRPr sz="1200">
        <a:latin typeface="+mn-lt"/>
        <a:ea typeface="+mn-ea"/>
        <a:cs typeface="+mn-cs"/>
        <a:sym typeface="Arial" panose="020B0604020202020204"/>
      </a:defRPr>
    </a:lvl5pPr>
    <a:lvl6pPr indent="1143000" latinLnBrk="0">
      <a:defRPr sz="1200">
        <a:latin typeface="+mn-lt"/>
        <a:ea typeface="+mn-ea"/>
        <a:cs typeface="+mn-cs"/>
        <a:sym typeface="Arial" panose="020B0604020202020204"/>
      </a:defRPr>
    </a:lvl6pPr>
    <a:lvl7pPr indent="1371600" latinLnBrk="0">
      <a:defRPr sz="1200">
        <a:latin typeface="+mn-lt"/>
        <a:ea typeface="+mn-ea"/>
        <a:cs typeface="+mn-cs"/>
        <a:sym typeface="Arial" panose="020B0604020202020204"/>
      </a:defRPr>
    </a:lvl7pPr>
    <a:lvl8pPr indent="1600200" latinLnBrk="0">
      <a:defRPr sz="1200">
        <a:latin typeface="+mn-lt"/>
        <a:ea typeface="+mn-ea"/>
        <a:cs typeface="+mn-cs"/>
        <a:sym typeface="Arial" panose="020B0604020202020204"/>
      </a:defRPr>
    </a:lvl8pPr>
    <a:lvl9pPr indent="1828800" latinLnBrk="0">
      <a:defRPr sz="1200">
        <a:latin typeface="+mn-lt"/>
        <a:ea typeface="+mn-ea"/>
        <a:cs typeface="+mn-cs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两个项目负责人，都给他安排工作，该如何沟通处理？</a:t>
            </a:r>
            <a:endParaRPr kumimoji="1"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管理班老师一针见血给出解决思路。</a:t>
            </a:r>
            <a:endParaRPr kumimoji="1" lang="en-US" altLang="zh-CN" dirty="0"/>
          </a:p>
          <a:p>
            <a:r>
              <a:rPr kumimoji="1" lang="zh-CN" altLang="en-US" dirty="0"/>
              <a:t>宝藏老师，哪里不会问哪里</a:t>
            </a:r>
            <a:endParaRPr kumimoji="1"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不愧是趟过坑的老师，啥经验都有</a:t>
            </a:r>
            <a:endParaRPr kumimoji="1"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仅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底色1.jpg" descr="底色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" y="0"/>
            <a:ext cx="12181173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底色1.jpg" descr="底色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" y="0"/>
            <a:ext cx="12181173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49832"/>
            <a:ext cx="358413" cy="350663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262626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底色1.jpg" descr="底色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" y="0"/>
            <a:ext cx="12181173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6000" b="0" spc="0">
                <a:solidFill>
                  <a:srgbClr val="00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  <a:sym typeface="Calibri Light" panose="020F030202020403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38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SzTx/>
              <a:buFontTx/>
              <a:buNone/>
              <a:defRPr sz="24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indent="457200" algn="ctr">
              <a:lnSpc>
                <a:spcPct val="90000"/>
              </a:lnSpc>
              <a:buSzTx/>
              <a:buFontTx/>
              <a:buNone/>
              <a:defRPr sz="24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indent="914400" algn="ctr">
              <a:lnSpc>
                <a:spcPct val="90000"/>
              </a:lnSpc>
              <a:buSzTx/>
              <a:buFontTx/>
              <a:buNone/>
              <a:defRPr sz="24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indent="1371600" algn="ctr">
              <a:lnSpc>
                <a:spcPct val="90000"/>
              </a:lnSpc>
              <a:buSzTx/>
              <a:buFontTx/>
              <a:buNone/>
              <a:defRPr sz="24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indent="1828800" algn="ctr">
              <a:lnSpc>
                <a:spcPct val="90000"/>
              </a:lnSpc>
              <a:buSzTx/>
              <a:buFontTx/>
              <a:buNone/>
              <a:defRPr sz="24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底色1.jpg" descr="底色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" y="0"/>
            <a:ext cx="12181173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8200" y="992683"/>
            <a:ext cx="10515600" cy="1325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4400" b="0" spc="0">
                <a:solidFill>
                  <a:srgbClr val="00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  <a:sym typeface="Calibri Light" panose="020F030202020403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2453183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723900" indent="-266700">
              <a:lnSpc>
                <a:spcPct val="90000"/>
              </a:lnSpc>
              <a:defRPr sz="28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234440" indent="-320040">
              <a:lnSpc>
                <a:spcPct val="90000"/>
              </a:lnSpc>
              <a:defRPr sz="28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727200" indent="-355600">
              <a:lnSpc>
                <a:spcPct val="90000"/>
              </a:lnSpc>
              <a:defRPr sz="28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184400" indent="-355600">
              <a:lnSpc>
                <a:spcPct val="90000"/>
              </a:lnSpc>
              <a:defRPr sz="28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底色1.jpg" descr="底色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" y="0"/>
            <a:ext cx="12181173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7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7274" y="2559127"/>
            <a:ext cx="10515601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SzTx/>
              <a:buFontTx/>
              <a:buNone/>
              <a:defRPr sz="2400" spc="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indent="457200">
              <a:lnSpc>
                <a:spcPct val="90000"/>
              </a:lnSpc>
              <a:buSzTx/>
              <a:buFontTx/>
              <a:buNone/>
              <a:defRPr sz="2400" spc="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indent="914400">
              <a:lnSpc>
                <a:spcPct val="90000"/>
              </a:lnSpc>
              <a:buSzTx/>
              <a:buFontTx/>
              <a:buNone/>
              <a:defRPr sz="2400" spc="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indent="1371600">
              <a:lnSpc>
                <a:spcPct val="90000"/>
              </a:lnSpc>
              <a:buSzTx/>
              <a:buFontTx/>
              <a:buNone/>
              <a:defRPr sz="2400" spc="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indent="1828800">
              <a:lnSpc>
                <a:spcPct val="90000"/>
              </a:lnSpc>
              <a:buSzTx/>
              <a:buFontTx/>
              <a:buNone/>
              <a:defRPr sz="2400" spc="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底色1.jpg" descr="底色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" y="0"/>
            <a:ext cx="12181173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6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4165350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200" b="0" spc="0">
                <a:solidFill>
                  <a:srgbClr val="000000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  <a:sym typeface="Calibri Light" panose="020F030202020403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67" name="图片占位符 2"/>
          <p:cNvSpPr>
            <a:spLocks noGrp="1"/>
          </p:cNvSpPr>
          <p:nvPr>
            <p:ph type="pic" sz="half" idx="21"/>
          </p:nvPr>
        </p:nvSpPr>
        <p:spPr>
          <a:xfrm>
            <a:off x="5460051" y="1261268"/>
            <a:ext cx="6172201" cy="5403851"/>
          </a:xfrm>
          <a:prstGeom prst="rect">
            <a:avLst/>
          </a:prstGeom>
        </p:spPr>
        <p:txBody>
          <a:bodyPr lIns="91439" rIns="91439"/>
          <a:lstStyle/>
          <a:p/>
        </p:txBody>
      </p:sp>
      <p:sp>
        <p:nvSpPr>
          <p:cNvPr id="68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9787" y="2057400"/>
            <a:ext cx="4165350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SzTx/>
              <a:buFontTx/>
              <a:buNone/>
              <a:defRPr sz="20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indent="457200">
              <a:lnSpc>
                <a:spcPct val="90000"/>
              </a:lnSpc>
              <a:buSzTx/>
              <a:buFontTx/>
              <a:buNone/>
              <a:defRPr sz="20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indent="914400">
              <a:lnSpc>
                <a:spcPct val="90000"/>
              </a:lnSpc>
              <a:buSzTx/>
              <a:buFontTx/>
              <a:buNone/>
              <a:defRPr sz="20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indent="1371600">
              <a:lnSpc>
                <a:spcPct val="90000"/>
              </a:lnSpc>
              <a:buSzTx/>
              <a:buFontTx/>
              <a:buNone/>
              <a:defRPr sz="20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indent="1828800">
              <a:lnSpc>
                <a:spcPct val="90000"/>
              </a:lnSpc>
              <a:buSzTx/>
              <a:buFontTx/>
              <a:buNone/>
              <a:defRPr sz="20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底色1.jpg" descr="底色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" y="0"/>
            <a:ext cx="12181173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7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90539" y="1251089"/>
            <a:ext cx="10515601" cy="5811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723900" indent="-266700">
              <a:lnSpc>
                <a:spcPct val="90000"/>
              </a:lnSpc>
              <a:defRPr sz="28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234440" indent="-320040">
              <a:lnSpc>
                <a:spcPct val="90000"/>
              </a:lnSpc>
              <a:defRPr sz="28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727200" indent="-355600">
              <a:lnSpc>
                <a:spcPct val="90000"/>
              </a:lnSpc>
              <a:defRPr sz="28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184400" indent="-355600">
              <a:lnSpc>
                <a:spcPct val="90000"/>
              </a:lnSpc>
              <a:defRPr sz="2800" spc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3181" y="-26670"/>
            <a:ext cx="12329161" cy="694055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" name="图片 2" descr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8915" y="5076825"/>
            <a:ext cx="1669416" cy="166941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标题文本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20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20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20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20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20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20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20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20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1" i="0" u="none" strike="noStrike" cap="none" spc="20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9pPr>
    </p:titleStyle>
    <p:bodyStyle>
      <a:lvl1pPr marL="2286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1600" b="0" i="0" u="none" strike="noStrike" cap="none" spc="15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6858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1600" b="0" i="0" u="none" strike="noStrike" cap="none" spc="15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11430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1600" b="0" i="0" u="none" strike="noStrike" cap="none" spc="15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16002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1600" b="0" i="0" u="none" strike="noStrike" cap="none" spc="15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2057400" marR="0" indent="-2286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1600" b="0" i="0" u="none" strike="noStrike" cap="none" spc="15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2489200" marR="0" indent="-2032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1600" b="0" i="0" u="none" strike="noStrike" cap="none" spc="15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2946400" marR="0" indent="-2032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1600" b="0" i="0" u="none" strike="noStrike" cap="none" spc="15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3403600" marR="0" indent="-2032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1600" b="0" i="0" u="none" strike="noStrike" cap="none" spc="15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3860800" marR="0" indent="-203200" algn="l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1600" b="0" i="0" u="none" strike="noStrike" cap="none" spc="150" baseline="0">
          <a:solidFill>
            <a:srgbClr val="262626"/>
          </a:solidFill>
          <a:uFillTx/>
          <a:latin typeface="+mn-lt"/>
          <a:ea typeface="+mn-ea"/>
          <a:cs typeface="+mn-cs"/>
          <a:sym typeface="Arial" panose="020B060402020202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封面.jpg" descr="封面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" y="0"/>
            <a:ext cx="12181173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8" name="图片 2" descr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915" y="5076825"/>
            <a:ext cx="1669416" cy="166941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1" name="文本框 6"/>
          <p:cNvSpPr txBox="1"/>
          <p:nvPr/>
        </p:nvSpPr>
        <p:spPr>
          <a:xfrm>
            <a:off x="3887807" y="2994659"/>
            <a:ext cx="92396" cy="5847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>
              <a:defRPr sz="3200" b="1">
                <a:latin typeface="兰亭黑-简"/>
                <a:ea typeface="兰亭黑-简"/>
                <a:cs typeface="兰亭黑-简"/>
                <a:sym typeface="兰亭黑-简"/>
              </a:defRPr>
            </a:pPr>
            <a:endParaRPr dirty="0"/>
          </a:p>
        </p:txBody>
      </p:sp>
      <p:sp>
        <p:nvSpPr>
          <p:cNvPr id="92" name="文本框 7"/>
          <p:cNvSpPr txBox="1"/>
          <p:nvPr/>
        </p:nvSpPr>
        <p:spPr>
          <a:xfrm>
            <a:off x="1204332" y="1973321"/>
            <a:ext cx="10649415" cy="1107996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7800" b="1">
                <a:gradFill flip="none" rotWithShape="1">
                  <a:gsLst>
                    <a:gs pos="0">
                      <a:srgbClr val="F98712"/>
                    </a:gs>
                    <a:gs pos="100000">
                      <a:srgbClr val="F75415"/>
                    </a:gs>
                  </a:gsLst>
                  <a:lin ang="0" scaled="0"/>
                </a:gradFill>
                <a:latin typeface="苹方-简"/>
                <a:ea typeface="苹方-简"/>
                <a:cs typeface="苹方-简"/>
                <a:sym typeface="苹方-简"/>
              </a:defRPr>
            </a:lvl1pPr>
          </a:lstStyle>
          <a:p>
            <a:r>
              <a:rPr lang="zh-CN" altLang="en-US" sz="6600" dirty="0"/>
              <a:t>第二期测试管理圆桌讨论会</a:t>
            </a:r>
            <a:endParaRPr sz="66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764" y="906675"/>
            <a:ext cx="7574522" cy="5932300"/>
          </a:xfrm>
          <a:prstGeom prst="rect">
            <a:avLst/>
          </a:prstGeom>
        </p:spPr>
      </p:pic>
      <p:sp>
        <p:nvSpPr>
          <p:cNvPr id="3" name="矩形 7"/>
          <p:cNvSpPr txBox="1"/>
          <p:nvPr/>
        </p:nvSpPr>
        <p:spPr>
          <a:xfrm>
            <a:off x="1506590" y="304528"/>
            <a:ext cx="5474978" cy="5232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EA551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学员好评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 animBg="1" advAuto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 txBox="1"/>
          <p:nvPr/>
        </p:nvSpPr>
        <p:spPr>
          <a:xfrm>
            <a:off x="1455790" y="294368"/>
            <a:ext cx="5474978" cy="95313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EA551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报名课程抽大奖</a:t>
            </a:r>
            <a:endParaRPr lang="zh-CN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endParaRPr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785" y="842645"/>
            <a:ext cx="3940810" cy="5681980"/>
          </a:xfrm>
          <a:prstGeom prst="rect">
            <a:avLst/>
          </a:prstGeom>
        </p:spPr>
      </p:pic>
      <p:sp>
        <p:nvSpPr>
          <p:cNvPr id="45" name="圆角矩形 44"/>
          <p:cNvSpPr/>
          <p:nvPr/>
        </p:nvSpPr>
        <p:spPr>
          <a:xfrm>
            <a:off x="551180" y="1880870"/>
            <a:ext cx="2452370" cy="64897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苹果</a:t>
            </a:r>
            <a:r>
              <a:rPr lang="en-US" altLang="zh-CN"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ipad</a:t>
            </a:r>
            <a:endParaRPr lang="en-US" altLang="zh-CN" sz="2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91173" y="3177223"/>
            <a:ext cx="2452370" cy="64897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小米</a:t>
            </a:r>
            <a:r>
              <a:rPr lang="en-US" altLang="zh-CN"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S1 Pro</a:t>
            </a:r>
            <a:endParaRPr lang="en-US" altLang="zh-CN" sz="2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76250" y="4401185"/>
            <a:ext cx="2452370" cy="64897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测试开发宝典</a:t>
            </a:r>
            <a:endParaRPr lang="zh-CN" altLang="en-US" sz="2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418513" y="1784033"/>
            <a:ext cx="2452370" cy="64897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京东购物卡</a:t>
            </a:r>
            <a:endParaRPr lang="zh-CN" altLang="en-US" sz="2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8418513" y="3104515"/>
            <a:ext cx="2452370" cy="64897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学社定制马克杯</a:t>
            </a:r>
            <a:endParaRPr lang="zh-CN" altLang="en-US" sz="2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418830" y="4401185"/>
            <a:ext cx="2452370" cy="64897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学社定制晴雨伞</a:t>
            </a:r>
            <a:endParaRPr lang="zh-CN" altLang="en-US" sz="2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 animBg="1" advAuto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封面.jpg" descr="封面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" y="0"/>
            <a:ext cx="12181173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65" name="文本框 2"/>
          <p:cNvSpPr txBox="1"/>
          <p:nvPr/>
        </p:nvSpPr>
        <p:spPr>
          <a:xfrm>
            <a:off x="2750928" y="2730008"/>
            <a:ext cx="7022519" cy="10947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57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感谢您的观看！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6" name="文本框 2"/>
          <p:cNvSpPr txBox="1"/>
          <p:nvPr/>
        </p:nvSpPr>
        <p:spPr>
          <a:xfrm>
            <a:off x="2452171" y="1679990"/>
            <a:ext cx="7022519" cy="8407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4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Arial" panose="020B0604020202020204"/>
              </a:defRPr>
            </a:pPr>
            <a:r>
              <a: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THANK YOU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矩形 7"/>
          <p:cNvSpPr txBox="1"/>
          <p:nvPr/>
        </p:nvSpPr>
        <p:spPr>
          <a:xfrm>
            <a:off x="1506590" y="304528"/>
            <a:ext cx="4869363" cy="5232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EA551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讨论会内容及嘉宾阵容介绍</a:t>
            </a:r>
            <a:endParaRPr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43970"/>
          <a:stretch>
            <a:fillRect/>
          </a:stretch>
        </p:blipFill>
        <p:spPr>
          <a:xfrm>
            <a:off x="1369466" y="821776"/>
            <a:ext cx="3798759" cy="58688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t="56234"/>
          <a:stretch>
            <a:fillRect/>
          </a:stretch>
        </p:blipFill>
        <p:spPr>
          <a:xfrm>
            <a:off x="5168224" y="821775"/>
            <a:ext cx="4869363" cy="587626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ldLvl="5" animBg="1" advAuto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078" y="815546"/>
            <a:ext cx="5558706" cy="58447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388" y="815546"/>
            <a:ext cx="5706638" cy="597229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0"/>
          <a:stretch>
            <a:fillRect/>
          </a:stretch>
        </p:blipFill>
        <p:spPr>
          <a:xfrm>
            <a:off x="5735086" y="827748"/>
            <a:ext cx="3086100" cy="6030252"/>
          </a:xfrm>
          <a:prstGeom prst="rect">
            <a:avLst/>
          </a:prstGeom>
        </p:spPr>
      </p:pic>
      <p:sp>
        <p:nvSpPr>
          <p:cNvPr id="6" name="矩形 7"/>
          <p:cNvSpPr txBox="1"/>
          <p:nvPr/>
        </p:nvSpPr>
        <p:spPr>
          <a:xfrm>
            <a:off x="1506590" y="304528"/>
            <a:ext cx="5474978" cy="5232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EA551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测管群中，积极讨论各种管理问题</a:t>
            </a:r>
            <a:endParaRPr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0"/>
          <a:stretch>
            <a:fillRect/>
          </a:stretch>
        </p:blipFill>
        <p:spPr>
          <a:xfrm>
            <a:off x="2702532" y="827748"/>
            <a:ext cx="3086100" cy="60302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5" animBg="1" advAuto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121" y="883282"/>
            <a:ext cx="3660165" cy="60004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156" y="857597"/>
            <a:ext cx="3762965" cy="6000403"/>
          </a:xfrm>
          <a:prstGeom prst="rect">
            <a:avLst/>
          </a:prstGeom>
        </p:spPr>
      </p:pic>
      <p:sp>
        <p:nvSpPr>
          <p:cNvPr id="5" name="矩形 7"/>
          <p:cNvSpPr txBox="1"/>
          <p:nvPr/>
        </p:nvSpPr>
        <p:spPr>
          <a:xfrm>
            <a:off x="1506590" y="304528"/>
            <a:ext cx="5474978" cy="5232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EA551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被涉管理岗，很多问题无法解答</a:t>
            </a:r>
            <a:endParaRPr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5" animBg="1" advAuto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6909" y="0"/>
            <a:ext cx="364787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99" y="924675"/>
            <a:ext cx="3673225" cy="5537772"/>
          </a:xfrm>
          <a:prstGeom prst="rect">
            <a:avLst/>
          </a:prstGeom>
        </p:spPr>
      </p:pic>
      <p:sp>
        <p:nvSpPr>
          <p:cNvPr id="6" name="矩形 7"/>
          <p:cNvSpPr txBox="1"/>
          <p:nvPr/>
        </p:nvSpPr>
        <p:spPr>
          <a:xfrm>
            <a:off x="1506590" y="304528"/>
            <a:ext cx="5474978" cy="5232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EA551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管理大佬给出建议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5" animBg="1" advAuto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54457"/>
          <a:stretch>
            <a:fillRect/>
          </a:stretch>
        </p:blipFill>
        <p:spPr>
          <a:xfrm>
            <a:off x="772311" y="805270"/>
            <a:ext cx="5606871" cy="46360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t="45076"/>
          <a:stretch>
            <a:fillRect/>
          </a:stretch>
        </p:blipFill>
        <p:spPr>
          <a:xfrm>
            <a:off x="6379182" y="805270"/>
            <a:ext cx="5606871" cy="5591027"/>
          </a:xfrm>
          <a:prstGeom prst="rect">
            <a:avLst/>
          </a:prstGeom>
        </p:spPr>
      </p:pic>
      <p:sp>
        <p:nvSpPr>
          <p:cNvPr id="5" name="矩形 7"/>
          <p:cNvSpPr txBox="1"/>
          <p:nvPr/>
        </p:nvSpPr>
        <p:spPr>
          <a:xfrm>
            <a:off x="1506590" y="304528"/>
            <a:ext cx="5474978" cy="5232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EA551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被涉管理岗，很多问题无法解答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5" animBg="1" advAuto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3640" y="863030"/>
            <a:ext cx="4633645" cy="56816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90" y="863030"/>
            <a:ext cx="5049350" cy="5648043"/>
          </a:xfrm>
          <a:prstGeom prst="rect">
            <a:avLst/>
          </a:prstGeom>
        </p:spPr>
      </p:pic>
      <p:sp>
        <p:nvSpPr>
          <p:cNvPr id="7" name="矩形 7"/>
          <p:cNvSpPr txBox="1"/>
          <p:nvPr/>
        </p:nvSpPr>
        <p:spPr>
          <a:xfrm>
            <a:off x="1506590" y="304528"/>
            <a:ext cx="5474978" cy="5232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EA551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趟过无数坑，什么疑难问题都知道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5" animBg="1" advAuto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173" y="898807"/>
            <a:ext cx="8342870" cy="5959193"/>
          </a:xfrm>
          <a:prstGeom prst="rect">
            <a:avLst/>
          </a:prstGeom>
        </p:spPr>
      </p:pic>
      <p:sp>
        <p:nvSpPr>
          <p:cNvPr id="3" name="矩形 7"/>
          <p:cNvSpPr txBox="1"/>
          <p:nvPr/>
        </p:nvSpPr>
        <p:spPr>
          <a:xfrm>
            <a:off x="1506590" y="304528"/>
            <a:ext cx="5474978" cy="5232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EA551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dirty="0"/>
              <a:t>学员好评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 animBg="1" advAuto="0" build="p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8105,&quot;width&quot;:5694.500787401575}"/>
</p:tagLst>
</file>

<file path=ppt/tags/tag2.xml><?xml version="1.0" encoding="utf-8"?>
<p:tagLst xmlns:p="http://schemas.openxmlformats.org/presentationml/2006/main">
  <p:tag name="COMMONDATA" val="eyJoZGlkIjoiODdhN2EyYWQ5OTFiZjc5NzUwOTZjNmJlYTg3MTQ0NWEifQ=="/>
</p:tagLst>
</file>

<file path=ppt/theme/theme1.xml><?xml version="1.0" encoding="utf-8"?>
<a:theme xmlns:a="http://schemas.openxmlformats.org/drawingml/2006/main" name="1_Office 主题​​">
  <a:themeElements>
    <a:clrScheme name="1_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ACF7"/>
      </a:accent1>
      <a:accent2>
        <a:srgbClr val="8CA2E6"/>
      </a:accent2>
      <a:accent3>
        <a:srgbClr val="A595D7"/>
      </a:accent3>
      <a:accent4>
        <a:srgbClr val="BC86C8"/>
      </a:accent4>
      <a:accent5>
        <a:srgbClr val="D676B9"/>
      </a:accent5>
      <a:accent6>
        <a:srgbClr val="F166AC"/>
      </a:accent6>
      <a:hlink>
        <a:srgbClr val="0000FF"/>
      </a:hlink>
      <a:folHlink>
        <a:srgbClr val="FF00FF"/>
      </a:folHlink>
    </a:clrScheme>
    <a:fontScheme name="1_Office 主题​​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1_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ACF7"/>
      </a:accent1>
      <a:accent2>
        <a:srgbClr val="8CA2E6"/>
      </a:accent2>
      <a:accent3>
        <a:srgbClr val="A595D7"/>
      </a:accent3>
      <a:accent4>
        <a:srgbClr val="BC86C8"/>
      </a:accent4>
      <a:accent5>
        <a:srgbClr val="D676B9"/>
      </a:accent5>
      <a:accent6>
        <a:srgbClr val="F166AC"/>
      </a:accent6>
      <a:hlink>
        <a:srgbClr val="0000FF"/>
      </a:hlink>
      <a:folHlink>
        <a:srgbClr val="FF00FF"/>
      </a:folHlink>
    </a:clrScheme>
    <a:fontScheme name="1_Office 主题​​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WPS 演示</Application>
  <PresentationFormat>宽屏</PresentationFormat>
  <Paragraphs>37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Arial</vt:lpstr>
      <vt:lpstr>Calibri Light</vt:lpstr>
      <vt:lpstr>Calibri</vt:lpstr>
      <vt:lpstr>兰亭黑-简</vt:lpstr>
      <vt:lpstr>苹方-简</vt:lpstr>
      <vt:lpstr>Segoe Print</vt:lpstr>
      <vt:lpstr>微软雅黑</vt:lpstr>
      <vt:lpstr>黑体</vt:lpstr>
      <vt:lpstr>Arial Unicode MS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A霍格沃兹测试学院～Susan</cp:lastModifiedBy>
  <cp:revision>5</cp:revision>
  <dcterms:created xsi:type="dcterms:W3CDTF">2022-08-20T02:55:26Z</dcterms:created>
  <dcterms:modified xsi:type="dcterms:W3CDTF">2022-08-20T04:02:55Z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D38BEB9E117A41C4B0BD30D7C5F28DAD</vt:lpwstr>
  </property>
  <property fmtid="{D5CDD505-2E9C-101B-9397-08002B2CF9AE}" pid="3" name="KSOProductBuildVer">
    <vt:lpwstr>2052-11.1.0.12313</vt:lpwstr>
  </property>
</Properties>
</file>